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sldIdLst>
    <p:sldId id="257" r:id="rId5"/>
    <p:sldId id="311" r:id="rId6"/>
    <p:sldId id="294" r:id="rId7"/>
    <p:sldId id="296" r:id="rId8"/>
    <p:sldId id="323" r:id="rId9"/>
    <p:sldId id="319" r:id="rId10"/>
    <p:sldId id="320" r:id="rId11"/>
    <p:sldId id="324" r:id="rId12"/>
    <p:sldId id="321" r:id="rId13"/>
    <p:sldId id="313" r:id="rId14"/>
    <p:sldId id="314" r:id="rId15"/>
    <p:sldId id="327" r:id="rId16"/>
    <p:sldId id="309" r:id="rId17"/>
    <p:sldId id="315" r:id="rId18"/>
    <p:sldId id="318" r:id="rId19"/>
    <p:sldId id="328" r:id="rId20"/>
    <p:sldId id="329" r:id="rId21"/>
    <p:sldId id="308" r:id="rId22"/>
    <p:sldId id="304" r:id="rId23"/>
    <p:sldId id="32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779F25-6C9C-2AE1-BB9D-4B4B79B9CC19}" v="9" dt="2020-10-29T19:54:16.718"/>
    <p1510:client id="{11D8734E-8DB7-0350-F45E-09A287C6E7E3}" v="220" dt="2020-09-09T19:26:27.031"/>
    <p1510:client id="{13FF2CE9-9A38-4EB9-AE1A-61F8DBA7035F}" v="11" dt="2020-04-13T12:36:11.793"/>
    <p1510:client id="{18A52EF0-DD39-4510-8C65-D8EE677F63F3}" v="72" dt="2020-04-10T20:46:05.225"/>
    <p1510:client id="{1C794C2B-E7D6-C772-A976-F8C0FEB83D7C}" v="1032" dt="2020-04-10T18:41:57.967"/>
    <p1510:client id="{2092B230-ECDC-1132-27CA-E447618EC152}" v="1049" dt="2020-04-10T18:42:03.697"/>
    <p1510:client id="{28F76E75-DDDB-4CE7-95C7-479DB93F7725}" v="581" dt="2020-04-17T14:16:39.567"/>
    <p1510:client id="{30F32548-9897-404E-8794-D024A6443F7D}" v="40" dt="2020-04-13T15:48:15.132"/>
    <p1510:client id="{40CA864F-1D87-5943-0FE1-671B7E362671}" v="14" dt="2020-05-29T14:48:24.818"/>
    <p1510:client id="{4275E401-4C6D-436D-97D2-C90501C70EF9}" v="853" dt="2020-04-08T21:03:49.314"/>
    <p1510:client id="{42D6AFCA-512E-FA84-0ACC-C1F67E83CA65}" v="437" dt="2020-04-07T17:28:28.052"/>
    <p1510:client id="{4A9ADF26-3143-3945-6CD1-7C63F23E7A1A}" v="25" dt="2020-04-07T17:17:08.408"/>
    <p1510:client id="{56906801-F0B8-45FA-B87F-39C3C0F6BF8F}" v="332" dt="2020-04-13T17:41:57.937"/>
    <p1510:client id="{62DE0763-D4AF-4D11-8DE1-05216A496122}" v="39" dt="2020-04-15T16:54:58.861"/>
    <p1510:client id="{68C68736-F111-CAD7-D3A6-722F1966D1B4}" v="20" dt="2020-04-08T18:33:15.293"/>
    <p1510:client id="{717CFA45-F9C9-4A76-945A-466EAB25D226}" v="13" dt="2020-04-15T18:35:53.452"/>
    <p1510:client id="{7B2A1E3A-4CE9-90E8-CD3F-A6A85EA05A53}" v="3" dt="2020-09-09T19:28:00.131"/>
    <p1510:client id="{8AF62DFE-7C6C-10F1-A7F1-B2D3F797E495}" v="124" dt="2020-04-13T20:27:21.616"/>
    <p1510:client id="{8BCA8330-29C5-4ECA-9EC6-E848BA81E605}" v="23" dt="2020-04-17T16:10:03.495"/>
    <p1510:client id="{A8790552-CAAD-4681-979F-48A6746B2A5C}" v="1328" dt="2020-04-13T18:33:51.587"/>
    <p1510:client id="{BC38BC4C-4D45-432B-8A57-93B3A7F43752}" v="691" dt="2020-04-13T15:33:49.859"/>
    <p1510:client id="{BFDB6FA8-4B9A-430F-9A99-CDFE5B03B936}" v="570" dt="2020-04-10T12:20:07.018"/>
    <p1510:client id="{C7C9ED58-0E10-C22D-33F8-FB6828CE659E}" v="373" dt="2020-04-08T12:30:46.817"/>
    <p1510:client id="{D2A3DC14-3023-B052-1879-9EB90D0682B6}" v="319" dt="2020-04-15T18:11:13.955"/>
    <p1510:client id="{D789FFC9-3F97-9888-0627-C1392E9830E0}" v="249" dt="2020-04-08T18:03:19.809"/>
    <p1510:client id="{DBAE32E2-4827-48EB-A137-4E035979F4C4}" v="298" dt="2020-04-14T18:00:07.129"/>
    <p1510:client id="{E7506201-AC84-4C92-BF6A-57A3F3AD94D1}" v="739" dt="2020-04-16T20:24:30.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148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C794C2B-E7D6-C772-A976-F8C0FEB83D7C}"/>
    <pc:docChg chg="addSld delSld modSld sldOrd">
      <pc:chgData name="" userId="" providerId="" clId="Web-{1C794C2B-E7D6-C772-A976-F8C0FEB83D7C}" dt="2020-04-10T18:41:57.967" v="1026" actId="20577"/>
      <pc:docMkLst>
        <pc:docMk/>
      </pc:docMkLst>
      <pc:sldChg chg="modSp">
        <pc:chgData name="" userId="" providerId="" clId="Web-{1C794C2B-E7D6-C772-A976-F8C0FEB83D7C}" dt="2020-04-10T18:10:48.574" v="2" actId="20577"/>
        <pc:sldMkLst>
          <pc:docMk/>
          <pc:sldMk cId="2544843454" sldId="294"/>
        </pc:sldMkLst>
        <pc:spChg chg="mod">
          <ac:chgData name="" userId="" providerId="" clId="Web-{1C794C2B-E7D6-C772-A976-F8C0FEB83D7C}" dt="2020-04-10T18:10:48.574" v="2" actId="20577"/>
          <ac:spMkLst>
            <pc:docMk/>
            <pc:sldMk cId="2544843454" sldId="294"/>
            <ac:spMk id="4" creationId="{539887FB-1C9C-4384-95F1-102C1D5A5B51}"/>
          </ac:spMkLst>
        </pc:spChg>
      </pc:sldChg>
      <pc:sldChg chg="modSp">
        <pc:chgData name="" userId="" providerId="" clId="Web-{1C794C2B-E7D6-C772-A976-F8C0FEB83D7C}" dt="2020-04-10T18:13:22.989" v="7" actId="20577"/>
        <pc:sldMkLst>
          <pc:docMk/>
          <pc:sldMk cId="634650252" sldId="301"/>
        </pc:sldMkLst>
        <pc:spChg chg="mod">
          <ac:chgData name="" userId="" providerId="" clId="Web-{1C794C2B-E7D6-C772-A976-F8C0FEB83D7C}" dt="2020-04-10T18:13:22.989" v="7" actId="20577"/>
          <ac:spMkLst>
            <pc:docMk/>
            <pc:sldMk cId="634650252" sldId="301"/>
            <ac:spMk id="3" creationId="{16B05688-DE3F-452A-A0E9-431A82062368}"/>
          </ac:spMkLst>
        </pc:spChg>
      </pc:sldChg>
      <pc:sldChg chg="addSp modSp">
        <pc:chgData name="" userId="" providerId="" clId="Web-{1C794C2B-E7D6-C772-A976-F8C0FEB83D7C}" dt="2020-04-10T18:28:23.887" v="486" actId="20577"/>
        <pc:sldMkLst>
          <pc:docMk/>
          <pc:sldMk cId="857275321" sldId="314"/>
        </pc:sldMkLst>
        <pc:spChg chg="mod">
          <ac:chgData name="" userId="" providerId="" clId="Web-{1C794C2B-E7D6-C772-A976-F8C0FEB83D7C}" dt="2020-04-10T18:15:40.873" v="11" actId="14100"/>
          <ac:spMkLst>
            <pc:docMk/>
            <pc:sldMk cId="857275321" sldId="314"/>
            <ac:spMk id="4" creationId="{E100E50D-EB72-4020-8385-105728961E56}"/>
          </ac:spMkLst>
        </pc:spChg>
        <pc:spChg chg="add mod">
          <ac:chgData name="" userId="" providerId="" clId="Web-{1C794C2B-E7D6-C772-A976-F8C0FEB83D7C}" dt="2020-04-10T18:28:23.887" v="486" actId="20577"/>
          <ac:spMkLst>
            <pc:docMk/>
            <pc:sldMk cId="857275321" sldId="314"/>
            <ac:spMk id="7" creationId="{472C6305-C5C5-491A-8C20-5C6C5767DAEA}"/>
          </ac:spMkLst>
        </pc:spChg>
        <pc:spChg chg="add mod">
          <ac:chgData name="" userId="" providerId="" clId="Web-{1C794C2B-E7D6-C772-A976-F8C0FEB83D7C}" dt="2020-04-10T18:16:35.454" v="15" actId="1076"/>
          <ac:spMkLst>
            <pc:docMk/>
            <pc:sldMk cId="857275321" sldId="314"/>
            <ac:spMk id="8" creationId="{8B05CB8A-7AC1-4989-A2B3-8E7B929EF618}"/>
          </ac:spMkLst>
        </pc:spChg>
      </pc:sldChg>
      <pc:sldChg chg="del">
        <pc:chgData name="" userId="" providerId="" clId="Web-{1C794C2B-E7D6-C772-A976-F8C0FEB83D7C}" dt="2020-04-10T18:19:53.732" v="17"/>
        <pc:sldMkLst>
          <pc:docMk/>
          <pc:sldMk cId="1655288941" sldId="316"/>
        </pc:sldMkLst>
      </pc:sldChg>
      <pc:sldChg chg="add">
        <pc:chgData name="" userId="" providerId="" clId="Web-{1C794C2B-E7D6-C772-A976-F8C0FEB83D7C}" dt="2020-04-10T18:19:44.684" v="16"/>
        <pc:sldMkLst>
          <pc:docMk/>
          <pc:sldMk cId="1266930870" sldId="317"/>
        </pc:sldMkLst>
      </pc:sldChg>
      <pc:sldChg chg="modSp add ord">
        <pc:chgData name="" userId="" providerId="" clId="Web-{1C794C2B-E7D6-C772-A976-F8C0FEB83D7C}" dt="2020-04-10T18:41:57.967" v="1026" actId="20577"/>
        <pc:sldMkLst>
          <pc:docMk/>
          <pc:sldMk cId="2476653913" sldId="318"/>
        </pc:sldMkLst>
        <pc:spChg chg="mod">
          <ac:chgData name="" userId="" providerId="" clId="Web-{1C794C2B-E7D6-C772-A976-F8C0FEB83D7C}" dt="2020-04-10T18:38:07.188" v="863" actId="20577"/>
          <ac:spMkLst>
            <pc:docMk/>
            <pc:sldMk cId="2476653913" sldId="318"/>
            <ac:spMk id="11" creationId="{29A838BC-B97D-4105-8091-9F11E867F58D}"/>
          </ac:spMkLst>
        </pc:spChg>
        <pc:spChg chg="mod">
          <ac:chgData name="" userId="" providerId="" clId="Web-{1C794C2B-E7D6-C772-A976-F8C0FEB83D7C}" dt="2020-04-10T18:33:00.560" v="579" actId="20577"/>
          <ac:spMkLst>
            <pc:docMk/>
            <pc:sldMk cId="2476653913" sldId="318"/>
            <ac:spMk id="13" creationId="{4F5EC6C3-D475-4C07-A720-2ECB94B536A9}"/>
          </ac:spMkLst>
        </pc:spChg>
        <pc:spChg chg="mod">
          <ac:chgData name="" userId="" providerId="" clId="Web-{1C794C2B-E7D6-C772-A976-F8C0FEB83D7C}" dt="2020-04-10T18:34:19.112" v="707" actId="20577"/>
          <ac:spMkLst>
            <pc:docMk/>
            <pc:sldMk cId="2476653913" sldId="318"/>
            <ac:spMk id="15" creationId="{C544C1FC-7878-4172-97AA-FF75D8CB6304}"/>
          </ac:spMkLst>
        </pc:spChg>
        <pc:spChg chg="mod">
          <ac:chgData name="" userId="" providerId="" clId="Web-{1C794C2B-E7D6-C772-A976-F8C0FEB83D7C}" dt="2020-04-10T18:34:09.330" v="704" actId="20577"/>
          <ac:spMkLst>
            <pc:docMk/>
            <pc:sldMk cId="2476653913" sldId="318"/>
            <ac:spMk id="17" creationId="{945A76D8-0861-4B26-9F3B-EF91B5DA2CFC}"/>
          </ac:spMkLst>
        </pc:spChg>
        <pc:spChg chg="mod">
          <ac:chgData name="" userId="" providerId="" clId="Web-{1C794C2B-E7D6-C772-A976-F8C0FEB83D7C}" dt="2020-04-10T18:36:19.307" v="765" actId="20577"/>
          <ac:spMkLst>
            <pc:docMk/>
            <pc:sldMk cId="2476653913" sldId="318"/>
            <ac:spMk id="19" creationId="{ECECFC29-6609-4279-A244-CB5E6D636496}"/>
          </ac:spMkLst>
        </pc:spChg>
        <pc:spChg chg="mod">
          <ac:chgData name="" userId="" providerId="" clId="Web-{1C794C2B-E7D6-C772-A976-F8C0FEB83D7C}" dt="2020-04-10T18:41:57.967" v="1026" actId="20577"/>
          <ac:spMkLst>
            <pc:docMk/>
            <pc:sldMk cId="2476653913" sldId="318"/>
            <ac:spMk id="21" creationId="{8A25A896-95AF-427A-84E0-1C70BC2A3B80}"/>
          </ac:spMkLst>
        </pc:spChg>
        <pc:spChg chg="mod">
          <ac:chgData name="" userId="" providerId="" clId="Web-{1C794C2B-E7D6-C772-A976-F8C0FEB83D7C}" dt="2020-04-10T18:40:41.542" v="979" actId="20577"/>
          <ac:spMkLst>
            <pc:docMk/>
            <pc:sldMk cId="2476653913" sldId="318"/>
            <ac:spMk id="23" creationId="{66E99B13-BEC3-4782-8416-04425EF1BE56}"/>
          </ac:spMkLst>
        </pc:spChg>
        <pc:spChg chg="mod">
          <ac:chgData name="" userId="" providerId="" clId="Web-{1C794C2B-E7D6-C772-A976-F8C0FEB83D7C}" dt="2020-04-10T18:38:56.113" v="899" actId="20577"/>
          <ac:spMkLst>
            <pc:docMk/>
            <pc:sldMk cId="2476653913" sldId="318"/>
            <ac:spMk id="25" creationId="{23118224-B68E-4AF2-AE9A-3E5EEAC747DC}"/>
          </ac:spMkLst>
        </pc:spChg>
      </pc:sldChg>
    </pc:docChg>
  </pc:docChgLst>
  <pc:docChgLst>
    <pc:chgData clId="Web-{7B2A1E3A-4CE9-90E8-CD3F-A6A85EA05A53}"/>
    <pc:docChg chg="modSld">
      <pc:chgData name="" userId="" providerId="" clId="Web-{7B2A1E3A-4CE9-90E8-CD3F-A6A85EA05A53}" dt="2020-09-09T19:28:00.131" v="2" actId="20577"/>
      <pc:docMkLst>
        <pc:docMk/>
      </pc:docMkLst>
      <pc:sldChg chg="modSp">
        <pc:chgData name="" userId="" providerId="" clId="Web-{7B2A1E3A-4CE9-90E8-CD3F-A6A85EA05A53}" dt="2020-09-09T19:28:00.131" v="2" actId="20577"/>
        <pc:sldMkLst>
          <pc:docMk/>
          <pc:sldMk cId="218096800" sldId="322"/>
        </pc:sldMkLst>
        <pc:spChg chg="mod">
          <ac:chgData name="" userId="" providerId="" clId="Web-{7B2A1E3A-4CE9-90E8-CD3F-A6A85EA05A53}" dt="2020-09-09T19:28:00.131" v="2" actId="20577"/>
          <ac:spMkLst>
            <pc:docMk/>
            <pc:sldMk cId="218096800" sldId="322"/>
            <ac:spMk id="3" creationId="{1E50E438-0A39-4B46-A83F-394F9F4D8947}"/>
          </ac:spMkLst>
        </pc:spChg>
      </pc:sldChg>
    </pc:docChg>
  </pc:docChgLst>
  <pc:docChgLst>
    <pc:chgData name="Richardson, Joy (DBHDS)" userId="S::joy.richardson@dbhds.virginia.gov::ace70295-87b6-482d-b9ba-cb7c70a162ec" providerId="AD" clId="Web-{56906801-F0B8-45FA-B87F-39C3C0F6BF8F}"/>
    <pc:docChg chg="modSld">
      <pc:chgData name="Richardson, Joy (DBHDS)" userId="S::joy.richardson@dbhds.virginia.gov::ace70295-87b6-482d-b9ba-cb7c70a162ec" providerId="AD" clId="Web-{56906801-F0B8-45FA-B87F-39C3C0F6BF8F}" dt="2020-04-13T17:41:57.359" v="333" actId="20577"/>
      <pc:docMkLst>
        <pc:docMk/>
      </pc:docMkLst>
      <pc:sldChg chg="addSp delSp modSp mod setBg">
        <pc:chgData name="Richardson, Joy (DBHDS)" userId="S::joy.richardson@dbhds.virginia.gov::ace70295-87b6-482d-b9ba-cb7c70a162ec" providerId="AD" clId="Web-{56906801-F0B8-45FA-B87F-39C3C0F6BF8F}" dt="2020-04-13T17:41:56.312" v="331" actId="20577"/>
        <pc:sldMkLst>
          <pc:docMk/>
          <pc:sldMk cId="3931423430" sldId="319"/>
        </pc:sldMkLst>
        <pc:spChg chg="mod">
          <ac:chgData name="Richardson, Joy (DBHDS)" userId="S::joy.richardson@dbhds.virginia.gov::ace70295-87b6-482d-b9ba-cb7c70a162ec" providerId="AD" clId="Web-{56906801-F0B8-45FA-B87F-39C3C0F6BF8F}" dt="2020-04-13T17:36:51.794" v="240"/>
          <ac:spMkLst>
            <pc:docMk/>
            <pc:sldMk cId="3931423430" sldId="319"/>
            <ac:spMk id="2" creationId="{00000000-0000-0000-0000-000000000000}"/>
          </ac:spMkLst>
        </pc:spChg>
        <pc:spChg chg="mod ord">
          <ac:chgData name="Richardson, Joy (DBHDS)" userId="S::joy.richardson@dbhds.virginia.gov::ace70295-87b6-482d-b9ba-cb7c70a162ec" providerId="AD" clId="Web-{56906801-F0B8-45FA-B87F-39C3C0F6BF8F}" dt="2020-04-13T17:36:51.794" v="240"/>
          <ac:spMkLst>
            <pc:docMk/>
            <pc:sldMk cId="3931423430" sldId="319"/>
            <ac:spMk id="3" creationId="{00000000-0000-0000-0000-000000000000}"/>
          </ac:spMkLst>
        </pc:spChg>
        <pc:spChg chg="add del mod">
          <ac:chgData name="Richardson, Joy (DBHDS)" userId="S::joy.richardson@dbhds.virginia.gov::ace70295-87b6-482d-b9ba-cb7c70a162ec" providerId="AD" clId="Web-{56906801-F0B8-45FA-B87F-39C3C0F6BF8F}" dt="2020-04-13T17:41:56.312" v="331" actId="20577"/>
          <ac:spMkLst>
            <pc:docMk/>
            <pc:sldMk cId="3931423430" sldId="319"/>
            <ac:spMk id="4" creationId="{FA54EA12-6FA0-4E25-BB89-A53BBF280E63}"/>
          </ac:spMkLst>
        </pc:spChg>
        <pc:spChg chg="add del">
          <ac:chgData name="Richardson, Joy (DBHDS)" userId="S::joy.richardson@dbhds.virginia.gov::ace70295-87b6-482d-b9ba-cb7c70a162ec" providerId="AD" clId="Web-{56906801-F0B8-45FA-B87F-39C3C0F6BF8F}" dt="2020-04-13T17:36:51.794" v="240"/>
          <ac:spMkLst>
            <pc:docMk/>
            <pc:sldMk cId="3931423430" sldId="319"/>
            <ac:spMk id="16" creationId="{F4C0B10B-D2C4-4A54-AFAD-3D27DF88BB37}"/>
          </ac:spMkLst>
        </pc:spChg>
        <pc:grpChg chg="add del">
          <ac:chgData name="Richardson, Joy (DBHDS)" userId="S::joy.richardson@dbhds.virginia.gov::ace70295-87b6-482d-b9ba-cb7c70a162ec" providerId="AD" clId="Web-{56906801-F0B8-45FA-B87F-39C3C0F6BF8F}" dt="2020-04-13T17:36:51.794" v="240"/>
          <ac:grpSpMkLst>
            <pc:docMk/>
            <pc:sldMk cId="3931423430" sldId="319"/>
            <ac:grpSpMk id="18" creationId="{B6BADB90-C74B-40D6-86DC-503F65FCE8DC}"/>
          </ac:grpSpMkLst>
        </pc:grpChg>
        <pc:picChg chg="add del mod">
          <ac:chgData name="Richardson, Joy (DBHDS)" userId="S::joy.richardson@dbhds.virginia.gov::ace70295-87b6-482d-b9ba-cb7c70a162ec" providerId="AD" clId="Web-{56906801-F0B8-45FA-B87F-39C3C0F6BF8F}" dt="2020-04-13T17:29:39.540" v="204"/>
          <ac:picMkLst>
            <pc:docMk/>
            <pc:sldMk cId="3931423430" sldId="319"/>
            <ac:picMk id="5" creationId="{BB8D5554-6142-4121-87A0-BCBE74984DA7}"/>
          </ac:picMkLst>
        </pc:picChg>
        <pc:picChg chg="add del mod">
          <ac:chgData name="Richardson, Joy (DBHDS)" userId="S::joy.richardson@dbhds.virginia.gov::ace70295-87b6-482d-b9ba-cb7c70a162ec" providerId="AD" clId="Web-{56906801-F0B8-45FA-B87F-39C3C0F6BF8F}" dt="2020-04-13T17:31:36.573" v="212"/>
          <ac:picMkLst>
            <pc:docMk/>
            <pc:sldMk cId="3931423430" sldId="319"/>
            <ac:picMk id="7" creationId="{EAA14A27-D42F-4671-A01D-0DACB134B8CC}"/>
          </ac:picMkLst>
        </pc:picChg>
        <pc:picChg chg="add del mod modCrop">
          <ac:chgData name="Richardson, Joy (DBHDS)" userId="S::joy.richardson@dbhds.virginia.gov::ace70295-87b6-482d-b9ba-cb7c70a162ec" providerId="AD" clId="Web-{56906801-F0B8-45FA-B87F-39C3C0F6BF8F}" dt="2020-04-13T17:36:18.606" v="234"/>
          <ac:picMkLst>
            <pc:docMk/>
            <pc:sldMk cId="3931423430" sldId="319"/>
            <ac:picMk id="9" creationId="{D4F63F47-9FA5-43AB-8128-4A33D8D37B68}"/>
          </ac:picMkLst>
        </pc:picChg>
        <pc:picChg chg="add mod">
          <ac:chgData name="Richardson, Joy (DBHDS)" userId="S::joy.richardson@dbhds.virginia.gov::ace70295-87b6-482d-b9ba-cb7c70a162ec" providerId="AD" clId="Web-{56906801-F0B8-45FA-B87F-39C3C0F6BF8F}" dt="2020-04-13T17:36:51.794" v="240"/>
          <ac:picMkLst>
            <pc:docMk/>
            <pc:sldMk cId="3931423430" sldId="319"/>
            <ac:picMk id="11" creationId="{7D129ACF-B7CA-43DD-9E62-5DC13B5AF0DA}"/>
          </ac:picMkLst>
        </pc:picChg>
      </pc:sldChg>
      <pc:sldChg chg="modSp">
        <pc:chgData name="Richardson, Joy (DBHDS)" userId="S::joy.richardson@dbhds.virginia.gov::ace70295-87b6-482d-b9ba-cb7c70a162ec" providerId="AD" clId="Web-{56906801-F0B8-45FA-B87F-39C3C0F6BF8F}" dt="2020-04-13T17:27:13.461" v="195" actId="20577"/>
        <pc:sldMkLst>
          <pc:docMk/>
          <pc:sldMk cId="2643870767" sldId="320"/>
        </pc:sldMkLst>
        <pc:spChg chg="mod">
          <ac:chgData name="Richardson, Joy (DBHDS)" userId="S::joy.richardson@dbhds.virginia.gov::ace70295-87b6-482d-b9ba-cb7c70a162ec" providerId="AD" clId="Web-{56906801-F0B8-45FA-B87F-39C3C0F6BF8F}" dt="2020-04-13T17:24:15.882" v="77" actId="1076"/>
          <ac:spMkLst>
            <pc:docMk/>
            <pc:sldMk cId="2643870767" sldId="320"/>
            <ac:spMk id="2" creationId="{00000000-0000-0000-0000-000000000000}"/>
          </ac:spMkLst>
        </pc:spChg>
        <pc:spChg chg="mod">
          <ac:chgData name="Richardson, Joy (DBHDS)" userId="S::joy.richardson@dbhds.virginia.gov::ace70295-87b6-482d-b9ba-cb7c70a162ec" providerId="AD" clId="Web-{56906801-F0B8-45FA-B87F-39C3C0F6BF8F}" dt="2020-04-13T17:27:13.461" v="195" actId="20577"/>
          <ac:spMkLst>
            <pc:docMk/>
            <pc:sldMk cId="2643870767" sldId="320"/>
            <ac:spMk id="3" creationId="{00000000-0000-0000-0000-000000000000}"/>
          </ac:spMkLst>
        </pc:spChg>
      </pc:sldChg>
    </pc:docChg>
  </pc:docChgLst>
  <pc:docChgLst>
    <pc:chgData clId="Web-{4A9ADF26-3143-3945-6CD1-7C63F23E7A1A}"/>
    <pc:docChg chg="modSld sldOrd">
      <pc:chgData name="" userId="" providerId="" clId="Web-{4A9ADF26-3143-3945-6CD1-7C63F23E7A1A}" dt="2020-04-07T17:17:08.408" v="23"/>
      <pc:docMkLst>
        <pc:docMk/>
      </pc:docMkLst>
      <pc:sldChg chg="modSp ord">
        <pc:chgData name="" userId="" providerId="" clId="Web-{4A9ADF26-3143-3945-6CD1-7C63F23E7A1A}" dt="2020-04-07T17:17:04.705" v="20" actId="20577"/>
        <pc:sldMkLst>
          <pc:docMk/>
          <pc:sldMk cId="3300284026" sldId="257"/>
        </pc:sldMkLst>
        <pc:spChg chg="mod">
          <ac:chgData name="" userId="" providerId="" clId="Web-{4A9ADF26-3143-3945-6CD1-7C63F23E7A1A}" dt="2020-04-07T17:17:04.705" v="20" actId="20577"/>
          <ac:spMkLst>
            <pc:docMk/>
            <pc:sldMk cId="3300284026" sldId="257"/>
            <ac:spMk id="5" creationId="{00000000-0000-0000-0000-000000000000}"/>
          </ac:spMkLst>
        </pc:spChg>
      </pc:sldChg>
      <pc:sldChg chg="delSp">
        <pc:chgData name="" userId="" providerId="" clId="Web-{4A9ADF26-3143-3945-6CD1-7C63F23E7A1A}" dt="2020-04-07T17:17:08.408" v="23"/>
        <pc:sldMkLst>
          <pc:docMk/>
          <pc:sldMk cId="2544843454" sldId="294"/>
        </pc:sldMkLst>
        <pc:spChg chg="del">
          <ac:chgData name="" userId="" providerId="" clId="Web-{4A9ADF26-3143-3945-6CD1-7C63F23E7A1A}" dt="2020-04-07T17:17:08.408" v="23"/>
          <ac:spMkLst>
            <pc:docMk/>
            <pc:sldMk cId="2544843454" sldId="294"/>
            <ac:spMk id="2" creationId="{00000000-0000-0000-0000-000000000000}"/>
          </ac:spMkLst>
        </pc:spChg>
      </pc:sldChg>
    </pc:docChg>
  </pc:docChgLst>
  <pc:docChgLst>
    <pc:chgData clId="Web-{DBAE32E2-4827-48EB-A137-4E035979F4C4}"/>
    <pc:docChg chg="modSld">
      <pc:chgData name="" userId="" providerId="" clId="Web-{DBAE32E2-4827-48EB-A137-4E035979F4C4}" dt="2020-04-14T18:00:07.129" v="301" actId="20577"/>
      <pc:docMkLst>
        <pc:docMk/>
      </pc:docMkLst>
      <pc:sldChg chg="modSp">
        <pc:chgData name="" userId="" providerId="" clId="Web-{DBAE32E2-4827-48EB-A137-4E035979F4C4}" dt="2020-04-14T18:00:07.129" v="300" actId="20577"/>
        <pc:sldMkLst>
          <pc:docMk/>
          <pc:sldMk cId="1180396736" sldId="304"/>
        </pc:sldMkLst>
        <pc:spChg chg="mod">
          <ac:chgData name="" userId="" providerId="" clId="Web-{DBAE32E2-4827-48EB-A137-4E035979F4C4}" dt="2020-04-14T18:00:07.129" v="300" actId="20577"/>
          <ac:spMkLst>
            <pc:docMk/>
            <pc:sldMk cId="1180396736" sldId="304"/>
            <ac:spMk id="5" creationId="{3A46B5D0-68F4-4761-8C83-AEC7EE0E160C}"/>
          </ac:spMkLst>
        </pc:spChg>
      </pc:sldChg>
      <pc:sldChg chg="modSp">
        <pc:chgData name="" userId="" providerId="" clId="Web-{DBAE32E2-4827-48EB-A137-4E035979F4C4}" dt="2020-04-14T16:55:31.089" v="57" actId="1076"/>
        <pc:sldMkLst>
          <pc:docMk/>
          <pc:sldMk cId="2643870767" sldId="320"/>
        </pc:sldMkLst>
        <pc:spChg chg="mod">
          <ac:chgData name="" userId="" providerId="" clId="Web-{DBAE32E2-4827-48EB-A137-4E035979F4C4}" dt="2020-04-14T16:55:23.416" v="54" actId="20577"/>
          <ac:spMkLst>
            <pc:docMk/>
            <pc:sldMk cId="2643870767" sldId="320"/>
            <ac:spMk id="3" creationId="{00000000-0000-0000-0000-000000000000}"/>
          </ac:spMkLst>
        </pc:spChg>
        <pc:picChg chg="mod">
          <ac:chgData name="" userId="" providerId="" clId="Web-{DBAE32E2-4827-48EB-A137-4E035979F4C4}" dt="2020-04-14T16:55:31.089" v="57" actId="1076"/>
          <ac:picMkLst>
            <pc:docMk/>
            <pc:sldMk cId="2643870767" sldId="320"/>
            <ac:picMk id="5" creationId="{1A711657-2A0A-4779-8DEC-DDBE47D15B60}"/>
          </ac:picMkLst>
        </pc:picChg>
      </pc:sldChg>
      <pc:sldChg chg="modSp">
        <pc:chgData name="" userId="" providerId="" clId="Web-{DBAE32E2-4827-48EB-A137-4E035979F4C4}" dt="2020-04-14T17:56:44.508" v="209" actId="20577"/>
        <pc:sldMkLst>
          <pc:docMk/>
          <pc:sldMk cId="218096800" sldId="322"/>
        </pc:sldMkLst>
        <pc:spChg chg="mod">
          <ac:chgData name="" userId="" providerId="" clId="Web-{DBAE32E2-4827-48EB-A137-4E035979F4C4}" dt="2020-04-14T17:56:44.508" v="209" actId="20577"/>
          <ac:spMkLst>
            <pc:docMk/>
            <pc:sldMk cId="218096800" sldId="322"/>
            <ac:spMk id="3" creationId="{1E50E438-0A39-4B46-A83F-394F9F4D8947}"/>
          </ac:spMkLst>
        </pc:spChg>
      </pc:sldChg>
    </pc:docChg>
  </pc:docChgLst>
  <pc:docChgLst>
    <pc:chgData clId="Web-{68C68736-F111-CAD7-D3A6-722F1966D1B4}"/>
    <pc:docChg chg="modSld">
      <pc:chgData name="" userId="" providerId="" clId="Web-{68C68736-F111-CAD7-D3A6-722F1966D1B4}" dt="2020-04-08T18:33:15.293" v="24" actId="20577"/>
      <pc:docMkLst>
        <pc:docMk/>
      </pc:docMkLst>
      <pc:sldChg chg="addSp delSp modSp mod setBg setClrOvrMap">
        <pc:chgData name="" userId="" providerId="" clId="Web-{68C68736-F111-CAD7-D3A6-722F1966D1B4}" dt="2020-04-08T18:14:58.880" v="0"/>
        <pc:sldMkLst>
          <pc:docMk/>
          <pc:sldMk cId="3999120592" sldId="297"/>
        </pc:sldMkLst>
        <pc:spChg chg="mod">
          <ac:chgData name="" userId="" providerId="" clId="Web-{68C68736-F111-CAD7-D3A6-722F1966D1B4}" dt="2020-04-08T18:14:58.880" v="0"/>
          <ac:spMkLst>
            <pc:docMk/>
            <pc:sldMk cId="3999120592" sldId="297"/>
            <ac:spMk id="2" creationId="{CE6C524F-0E2E-4BB9-83A0-AD080EF232DD}"/>
          </ac:spMkLst>
        </pc:spChg>
        <pc:spChg chg="mod">
          <ac:chgData name="" userId="" providerId="" clId="Web-{68C68736-F111-CAD7-D3A6-722F1966D1B4}" dt="2020-04-08T18:14:58.880" v="0"/>
          <ac:spMkLst>
            <pc:docMk/>
            <pc:sldMk cId="3999120592" sldId="297"/>
            <ac:spMk id="3" creationId="{D71D6C1E-FC3E-4711-8345-82FA04FC3FCF}"/>
          </ac:spMkLst>
        </pc:spChg>
        <pc:spChg chg="mod ord">
          <ac:chgData name="" userId="" providerId="" clId="Web-{68C68736-F111-CAD7-D3A6-722F1966D1B4}" dt="2020-04-08T18:14:58.880" v="0"/>
          <ac:spMkLst>
            <pc:docMk/>
            <pc:sldMk cId="3999120592" sldId="297"/>
            <ac:spMk id="4" creationId="{9CBED2AB-3FD8-4462-B834-9BF3B06FD258}"/>
          </ac:spMkLst>
        </pc:spChg>
        <pc:spChg chg="del">
          <ac:chgData name="" userId="" providerId="" clId="Web-{68C68736-F111-CAD7-D3A6-722F1966D1B4}" dt="2020-04-08T18:14:58.880" v="0"/>
          <ac:spMkLst>
            <pc:docMk/>
            <pc:sldMk cId="3999120592" sldId="297"/>
            <ac:spMk id="10" creationId="{81AEB8A9-B768-4E30-BA55-D919E6687343}"/>
          </ac:spMkLst>
        </pc:spChg>
        <pc:spChg chg="add">
          <ac:chgData name="" userId="" providerId="" clId="Web-{68C68736-F111-CAD7-D3A6-722F1966D1B4}" dt="2020-04-08T18:14:58.880" v="0"/>
          <ac:spMkLst>
            <pc:docMk/>
            <pc:sldMk cId="3999120592" sldId="297"/>
            <ac:spMk id="12" creationId="{867D4867-5BA7-4462-B2F6-A23F4A622AA7}"/>
          </ac:spMkLst>
        </pc:spChg>
        <pc:picChg chg="mod">
          <ac:chgData name="" userId="" providerId="" clId="Web-{68C68736-F111-CAD7-D3A6-722F1966D1B4}" dt="2020-04-08T18:14:58.880" v="0"/>
          <ac:picMkLst>
            <pc:docMk/>
            <pc:sldMk cId="3999120592" sldId="297"/>
            <ac:picMk id="7" creationId="{EB75FDFD-73D2-4D89-89B1-EF59DDAF234F}"/>
          </ac:picMkLst>
        </pc:picChg>
      </pc:sldChg>
      <pc:sldChg chg="addSp delSp modSp mod setBg">
        <pc:chgData name="" userId="" providerId="" clId="Web-{68C68736-F111-CAD7-D3A6-722F1966D1B4}" dt="2020-04-08T18:20:54.908" v="1"/>
        <pc:sldMkLst>
          <pc:docMk/>
          <pc:sldMk cId="2447123993" sldId="298"/>
        </pc:sldMkLst>
        <pc:spChg chg="mod">
          <ac:chgData name="" userId="" providerId="" clId="Web-{68C68736-F111-CAD7-D3A6-722F1966D1B4}" dt="2020-04-08T18:20:54.908" v="1"/>
          <ac:spMkLst>
            <pc:docMk/>
            <pc:sldMk cId="2447123993" sldId="298"/>
            <ac:spMk id="2" creationId="{6A8478B3-E561-4412-9CEE-2B1E66CF7C11}"/>
          </ac:spMkLst>
        </pc:spChg>
        <pc:spChg chg="del">
          <ac:chgData name="" userId="" providerId="" clId="Web-{68C68736-F111-CAD7-D3A6-722F1966D1B4}" dt="2020-04-08T18:20:54.908" v="1"/>
          <ac:spMkLst>
            <pc:docMk/>
            <pc:sldMk cId="2447123993" sldId="298"/>
            <ac:spMk id="3" creationId="{8C3CF2BE-47AB-4D92-AC10-176A8D78E8AB}"/>
          </ac:spMkLst>
        </pc:spChg>
        <pc:spChg chg="mod">
          <ac:chgData name="" userId="" providerId="" clId="Web-{68C68736-F111-CAD7-D3A6-722F1966D1B4}" dt="2020-04-08T18:20:54.908" v="1"/>
          <ac:spMkLst>
            <pc:docMk/>
            <pc:sldMk cId="2447123993" sldId="298"/>
            <ac:spMk id="4" creationId="{F9E2B56F-AFD3-487D-985E-9C5729F3C052}"/>
          </ac:spMkLst>
        </pc:spChg>
        <pc:spChg chg="add">
          <ac:chgData name="" userId="" providerId="" clId="Web-{68C68736-F111-CAD7-D3A6-722F1966D1B4}" dt="2020-04-08T18:20:54.908" v="1"/>
          <ac:spMkLst>
            <pc:docMk/>
            <pc:sldMk cId="2447123993" sldId="298"/>
            <ac:spMk id="11" creationId="{46C2E80F-49A6-4372-B103-219D417A55ED}"/>
          </ac:spMkLst>
        </pc:spChg>
        <pc:graphicFrameChg chg="add">
          <ac:chgData name="" userId="" providerId="" clId="Web-{68C68736-F111-CAD7-D3A6-722F1966D1B4}" dt="2020-04-08T18:20:54.908" v="1"/>
          <ac:graphicFrameMkLst>
            <pc:docMk/>
            <pc:sldMk cId="2447123993" sldId="298"/>
            <ac:graphicFrameMk id="6" creationId="{02D0EB0C-048B-434E-8474-775CEC51776E}"/>
          </ac:graphicFrameMkLst>
        </pc:graphicFrameChg>
      </pc:sldChg>
      <pc:sldChg chg="addSp delSp modSp mod setBg">
        <pc:chgData name="" userId="" providerId="" clId="Web-{68C68736-F111-CAD7-D3A6-722F1966D1B4}" dt="2020-04-08T18:33:15.293" v="24" actId="20577"/>
        <pc:sldMkLst>
          <pc:docMk/>
          <pc:sldMk cId="3885792763" sldId="299"/>
        </pc:sldMkLst>
        <pc:spChg chg="mod">
          <ac:chgData name="" userId="" providerId="" clId="Web-{68C68736-F111-CAD7-D3A6-722F1966D1B4}" dt="2020-04-08T18:32:49.292" v="18"/>
          <ac:spMkLst>
            <pc:docMk/>
            <pc:sldMk cId="3885792763" sldId="299"/>
            <ac:spMk id="2" creationId="{4C073B08-6466-4E9A-B30D-633A7777CBFE}"/>
          </ac:spMkLst>
        </pc:spChg>
        <pc:spChg chg="mod">
          <ac:chgData name="" userId="" providerId="" clId="Web-{68C68736-F111-CAD7-D3A6-722F1966D1B4}" dt="2020-04-08T18:33:15.293" v="24" actId="20577"/>
          <ac:spMkLst>
            <pc:docMk/>
            <pc:sldMk cId="3885792763" sldId="299"/>
            <ac:spMk id="3" creationId="{AB7928B3-8869-4F15-8501-15ECD6741AC5}"/>
          </ac:spMkLst>
        </pc:spChg>
        <pc:spChg chg="mod ord">
          <ac:chgData name="" userId="" providerId="" clId="Web-{68C68736-F111-CAD7-D3A6-722F1966D1B4}" dt="2020-04-08T18:32:49.292" v="18"/>
          <ac:spMkLst>
            <pc:docMk/>
            <pc:sldMk cId="3885792763" sldId="299"/>
            <ac:spMk id="4" creationId="{CF8D2441-9A3C-4AAE-A561-FF7CF3722826}"/>
          </ac:spMkLst>
        </pc:spChg>
        <pc:spChg chg="add del">
          <ac:chgData name="" userId="" providerId="" clId="Web-{68C68736-F111-CAD7-D3A6-722F1966D1B4}" dt="2020-04-08T18:32:49.292" v="18"/>
          <ac:spMkLst>
            <pc:docMk/>
            <pc:sldMk cId="3885792763" sldId="299"/>
            <ac:spMk id="10" creationId="{EEFC5A63-68D6-4DC9-98B1-C2BDCE2E212D}"/>
          </ac:spMkLst>
        </pc:spChg>
        <pc:spChg chg="add del">
          <ac:chgData name="" userId="" providerId="" clId="Web-{68C68736-F111-CAD7-D3A6-722F1966D1B4}" dt="2020-04-08T18:32:49.292" v="18"/>
          <ac:spMkLst>
            <pc:docMk/>
            <pc:sldMk cId="3885792763" sldId="299"/>
            <ac:spMk id="12" creationId="{98696089-5956-4C6A-B8CF-020E45F618DB}"/>
          </ac:spMkLst>
        </pc:spChg>
        <pc:spChg chg="add del">
          <ac:chgData name="" userId="" providerId="" clId="Web-{68C68736-F111-CAD7-D3A6-722F1966D1B4}" dt="2020-04-08T18:32:49.292" v="18"/>
          <ac:spMkLst>
            <pc:docMk/>
            <pc:sldMk cId="3885792763" sldId="299"/>
            <ac:spMk id="14" creationId="{D2187C0E-E9DF-4786-B29C-0547C9F6F92B}"/>
          </ac:spMkLst>
        </pc:spChg>
        <pc:spChg chg="add del">
          <ac:chgData name="" userId="" providerId="" clId="Web-{68C68736-F111-CAD7-D3A6-722F1966D1B4}" dt="2020-04-08T18:32:49.292" v="18"/>
          <ac:spMkLst>
            <pc:docMk/>
            <pc:sldMk cId="3885792763" sldId="299"/>
            <ac:spMk id="16" creationId="{FFFD7CA3-4CDC-48B8-9010-DDC3DF392D21}"/>
          </ac:spMkLst>
        </pc:spChg>
        <pc:spChg chg="add">
          <ac:chgData name="" userId="" providerId="" clId="Web-{68C68736-F111-CAD7-D3A6-722F1966D1B4}" dt="2020-04-08T18:32:49.292" v="18"/>
          <ac:spMkLst>
            <pc:docMk/>
            <pc:sldMk cId="3885792763" sldId="299"/>
            <ac:spMk id="21" creationId="{3B854194-185D-494D-905C-7C7CB2E30F6E}"/>
          </ac:spMkLst>
        </pc:spChg>
        <pc:spChg chg="add">
          <ac:chgData name="" userId="" providerId="" clId="Web-{68C68736-F111-CAD7-D3A6-722F1966D1B4}" dt="2020-04-08T18:32:49.292" v="18"/>
          <ac:spMkLst>
            <pc:docMk/>
            <pc:sldMk cId="3885792763" sldId="299"/>
            <ac:spMk id="23" creationId="{B4F5FA0D-0104-4987-8241-EFF7C85B88DE}"/>
          </ac:spMkLst>
        </pc:spChg>
        <pc:picChg chg="add del mod">
          <ac:chgData name="" userId="" providerId="" clId="Web-{68C68736-F111-CAD7-D3A6-722F1966D1B4}" dt="2020-04-08T18:31:46.884" v="17"/>
          <ac:picMkLst>
            <pc:docMk/>
            <pc:sldMk cId="3885792763" sldId="299"/>
            <ac:picMk id="5" creationId="{CFA4940B-956D-4962-8C81-EDEDA59822E5}"/>
          </ac:picMkLst>
        </pc:picChg>
        <pc:picChg chg="add">
          <ac:chgData name="" userId="" providerId="" clId="Web-{68C68736-F111-CAD7-D3A6-722F1966D1B4}" dt="2020-04-08T18:32:49.292" v="18"/>
          <ac:picMkLst>
            <pc:docMk/>
            <pc:sldMk cId="3885792763" sldId="299"/>
            <ac:picMk id="25" creationId="{2897127E-6CEF-446C-BE87-93B7C46E49D1}"/>
          </ac:picMkLst>
        </pc:picChg>
      </pc:sldChg>
      <pc:sldChg chg="addSp delSp modSp mod setBg">
        <pc:chgData name="" userId="" providerId="" clId="Web-{68C68736-F111-CAD7-D3A6-722F1966D1B4}" dt="2020-04-08T18:30:40.116" v="12" actId="1076"/>
        <pc:sldMkLst>
          <pc:docMk/>
          <pc:sldMk cId="1315330582" sldId="305"/>
        </pc:sldMkLst>
        <pc:spChg chg="mod">
          <ac:chgData name="" userId="" providerId="" clId="Web-{68C68736-F111-CAD7-D3A6-722F1966D1B4}" dt="2020-04-08T18:30:22.600" v="6"/>
          <ac:spMkLst>
            <pc:docMk/>
            <pc:sldMk cId="1315330582" sldId="305"/>
            <ac:spMk id="2" creationId="{715CAC03-FA7A-42EC-87F4-564BC2A71700}"/>
          </ac:spMkLst>
        </pc:spChg>
        <pc:spChg chg="add del">
          <ac:chgData name="" userId="" providerId="" clId="Web-{68C68736-F111-CAD7-D3A6-722F1966D1B4}" dt="2020-04-08T18:30:22.600" v="6"/>
          <ac:spMkLst>
            <pc:docMk/>
            <pc:sldMk cId="1315330582" sldId="305"/>
            <ac:spMk id="3" creationId="{01A15554-24B3-4F06-8877-999456F66355}"/>
          </ac:spMkLst>
        </pc:spChg>
        <pc:spChg chg="mod">
          <ac:chgData name="" userId="" providerId="" clId="Web-{68C68736-F111-CAD7-D3A6-722F1966D1B4}" dt="2020-04-08T18:30:22.600" v="6"/>
          <ac:spMkLst>
            <pc:docMk/>
            <pc:sldMk cId="1315330582" sldId="305"/>
            <ac:spMk id="4" creationId="{96991026-1D4C-42D8-83A1-35BEDFB7ABA7}"/>
          </ac:spMkLst>
        </pc:spChg>
        <pc:spChg chg="add del">
          <ac:chgData name="" userId="" providerId="" clId="Web-{68C68736-F111-CAD7-D3A6-722F1966D1B4}" dt="2020-04-08T18:30:22.600" v="6"/>
          <ac:spMkLst>
            <pc:docMk/>
            <pc:sldMk cId="1315330582" sldId="305"/>
            <ac:spMk id="11" creationId="{46C2E80F-49A6-4372-B103-219D417A55ED}"/>
          </ac:spMkLst>
        </pc:spChg>
        <pc:graphicFrameChg chg="add del">
          <ac:chgData name="" userId="" providerId="" clId="Web-{68C68736-F111-CAD7-D3A6-722F1966D1B4}" dt="2020-04-08T18:30:22.600" v="6"/>
          <ac:graphicFrameMkLst>
            <pc:docMk/>
            <pc:sldMk cId="1315330582" sldId="305"/>
            <ac:graphicFrameMk id="6" creationId="{99B54C52-0E42-4510-931A-8CB617FD10C6}"/>
          </ac:graphicFrameMkLst>
        </pc:graphicFrameChg>
        <pc:picChg chg="add del mod">
          <ac:chgData name="" userId="" providerId="" clId="Web-{68C68736-F111-CAD7-D3A6-722F1966D1B4}" dt="2020-04-08T18:30:40.116" v="12" actId="1076"/>
          <ac:picMkLst>
            <pc:docMk/>
            <pc:sldMk cId="1315330582" sldId="305"/>
            <ac:picMk id="5" creationId="{108202F0-DBA3-48DF-83DB-ABD73A5B49A4}"/>
          </ac:picMkLst>
        </pc:picChg>
      </pc:sldChg>
    </pc:docChg>
  </pc:docChgLst>
  <pc:docChgLst>
    <pc:chgData name="Blevins, Melissa (DBHDS)" userId="S::melissa.blevins@dbhds.virginia.gov::6575bc5f-fcc3-4139-a246-17e6371f972c" providerId="AD" clId="Web-{BFDB6FA8-4B9A-430F-9A99-CDFE5B03B936}"/>
    <pc:docChg chg="addSld delSld modSld sldOrd">
      <pc:chgData name="Blevins, Melissa (DBHDS)" userId="S::melissa.blevins@dbhds.virginia.gov::6575bc5f-fcc3-4139-a246-17e6371f972c" providerId="AD" clId="Web-{BFDB6FA8-4B9A-430F-9A99-CDFE5B03B936}" dt="2020-04-10T12:20:07.018" v="568" actId="20577"/>
      <pc:docMkLst>
        <pc:docMk/>
      </pc:docMkLst>
      <pc:sldChg chg="addSp modSp">
        <pc:chgData name="Blevins, Melissa (DBHDS)" userId="S::melissa.blevins@dbhds.virginia.gov::6575bc5f-fcc3-4139-a246-17e6371f972c" providerId="AD" clId="Web-{BFDB6FA8-4B9A-430F-9A99-CDFE5B03B936}" dt="2020-04-10T12:12:44.187" v="372" actId="1076"/>
        <pc:sldMkLst>
          <pc:docMk/>
          <pc:sldMk cId="1921541453" sldId="302"/>
        </pc:sldMkLst>
        <pc:picChg chg="add mod">
          <ac:chgData name="Blevins, Melissa (DBHDS)" userId="S::melissa.blevins@dbhds.virginia.gov::6575bc5f-fcc3-4139-a246-17e6371f972c" providerId="AD" clId="Web-{BFDB6FA8-4B9A-430F-9A99-CDFE5B03B936}" dt="2020-04-10T12:12:44.187" v="372" actId="1076"/>
          <ac:picMkLst>
            <pc:docMk/>
            <pc:sldMk cId="1921541453" sldId="302"/>
            <ac:picMk id="3" creationId="{CED6B60A-4EAA-4C23-AE05-AC03386DC760}"/>
          </ac:picMkLst>
        </pc:picChg>
      </pc:sldChg>
      <pc:sldChg chg="modSp">
        <pc:chgData name="Blevins, Melissa (DBHDS)" userId="S::melissa.blevins@dbhds.virginia.gov::6575bc5f-fcc3-4139-a246-17e6371f972c" providerId="AD" clId="Web-{BFDB6FA8-4B9A-430F-9A99-CDFE5B03B936}" dt="2020-04-10T11:54:44.742" v="124" actId="20577"/>
        <pc:sldMkLst>
          <pc:docMk/>
          <pc:sldMk cId="1315330582" sldId="305"/>
        </pc:sldMkLst>
        <pc:spChg chg="mod">
          <ac:chgData name="Blevins, Melissa (DBHDS)" userId="S::melissa.blevins@dbhds.virginia.gov::6575bc5f-fcc3-4139-a246-17e6371f972c" providerId="AD" clId="Web-{BFDB6FA8-4B9A-430F-9A99-CDFE5B03B936}" dt="2020-04-10T11:54:44.742" v="124" actId="20577"/>
          <ac:spMkLst>
            <pc:docMk/>
            <pc:sldMk cId="1315330582" sldId="305"/>
            <ac:spMk id="3" creationId="{01A15554-24B3-4F06-8877-999456F66355}"/>
          </ac:spMkLst>
        </pc:spChg>
      </pc:sldChg>
      <pc:sldChg chg="modSp">
        <pc:chgData name="Blevins, Melissa (DBHDS)" userId="S::melissa.blevins@dbhds.virginia.gov::6575bc5f-fcc3-4139-a246-17e6371f972c" providerId="AD" clId="Web-{BFDB6FA8-4B9A-430F-9A99-CDFE5B03B936}" dt="2020-04-10T12:05:15.074" v="221" actId="20577"/>
        <pc:sldMkLst>
          <pc:docMk/>
          <pc:sldMk cId="3319554550" sldId="306"/>
        </pc:sldMkLst>
        <pc:spChg chg="mod">
          <ac:chgData name="Blevins, Melissa (DBHDS)" userId="S::melissa.blevins@dbhds.virginia.gov::6575bc5f-fcc3-4139-a246-17e6371f972c" providerId="AD" clId="Web-{BFDB6FA8-4B9A-430F-9A99-CDFE5B03B936}" dt="2020-04-10T12:05:15.074" v="221" actId="20577"/>
          <ac:spMkLst>
            <pc:docMk/>
            <pc:sldMk cId="3319554550" sldId="306"/>
            <ac:spMk id="3" creationId="{AA6FC367-EBD9-4163-98ED-9784CCA49DE8}"/>
          </ac:spMkLst>
        </pc:spChg>
      </pc:sldChg>
      <pc:sldChg chg="modSp">
        <pc:chgData name="Blevins, Melissa (DBHDS)" userId="S::melissa.blevins@dbhds.virginia.gov::6575bc5f-fcc3-4139-a246-17e6371f972c" providerId="AD" clId="Web-{BFDB6FA8-4B9A-430F-9A99-CDFE5B03B936}" dt="2020-04-10T12:17:02.033" v="552" actId="20577"/>
        <pc:sldMkLst>
          <pc:docMk/>
          <pc:sldMk cId="3688420012" sldId="309"/>
        </pc:sldMkLst>
        <pc:spChg chg="mod">
          <ac:chgData name="Blevins, Melissa (DBHDS)" userId="S::melissa.blevins@dbhds.virginia.gov::6575bc5f-fcc3-4139-a246-17e6371f972c" providerId="AD" clId="Web-{BFDB6FA8-4B9A-430F-9A99-CDFE5B03B936}" dt="2020-04-10T12:17:02.033" v="552" actId="20577"/>
          <ac:spMkLst>
            <pc:docMk/>
            <pc:sldMk cId="3688420012" sldId="309"/>
            <ac:spMk id="3" creationId="{3A1F1463-6D36-4AD6-9CD9-CE25049D5FDC}"/>
          </ac:spMkLst>
        </pc:spChg>
      </pc:sldChg>
      <pc:sldChg chg="new del">
        <pc:chgData name="Blevins, Melissa (DBHDS)" userId="S::melissa.blevins@dbhds.virginia.gov::6575bc5f-fcc3-4139-a246-17e6371f972c" providerId="AD" clId="Web-{BFDB6FA8-4B9A-430F-9A99-CDFE5B03B936}" dt="2020-04-10T11:47:40.986" v="2"/>
        <pc:sldMkLst>
          <pc:docMk/>
          <pc:sldMk cId="3460441224" sldId="310"/>
        </pc:sldMkLst>
      </pc:sldChg>
      <pc:sldChg chg="addSp delSp modSp add">
        <pc:chgData name="Blevins, Melissa (DBHDS)" userId="S::melissa.blevins@dbhds.virginia.gov::6575bc5f-fcc3-4139-a246-17e6371f972c" providerId="AD" clId="Web-{BFDB6FA8-4B9A-430F-9A99-CDFE5B03B936}" dt="2020-04-10T11:50:10.424" v="43" actId="20577"/>
        <pc:sldMkLst>
          <pc:docMk/>
          <pc:sldMk cId="3825322123" sldId="311"/>
        </pc:sldMkLst>
        <pc:spChg chg="del mod">
          <ac:chgData name="Blevins, Melissa (DBHDS)" userId="S::melissa.blevins@dbhds.virginia.gov::6575bc5f-fcc3-4139-a246-17e6371f972c" providerId="AD" clId="Web-{BFDB6FA8-4B9A-430F-9A99-CDFE5B03B936}" dt="2020-04-10T11:48:01.142" v="7"/>
          <ac:spMkLst>
            <pc:docMk/>
            <pc:sldMk cId="3825322123" sldId="311"/>
            <ac:spMk id="2" creationId="{CD042160-D635-4025-A713-69107DA2DA0C}"/>
          </ac:spMkLst>
        </pc:spChg>
        <pc:spChg chg="mod">
          <ac:chgData name="Blevins, Melissa (DBHDS)" userId="S::melissa.blevins@dbhds.virginia.gov::6575bc5f-fcc3-4139-a246-17e6371f972c" providerId="AD" clId="Web-{BFDB6FA8-4B9A-430F-9A99-CDFE5B03B936}" dt="2020-04-10T11:49:32.190" v="29"/>
          <ac:spMkLst>
            <pc:docMk/>
            <pc:sldMk cId="3825322123" sldId="311"/>
            <ac:spMk id="4" creationId="{CF094D77-7278-4D97-9651-EF571BB49847}"/>
          </ac:spMkLst>
        </pc:spChg>
        <pc:spChg chg="add mod ord">
          <ac:chgData name="Blevins, Melissa (DBHDS)" userId="S::melissa.blevins@dbhds.virginia.gov::6575bc5f-fcc3-4139-a246-17e6371f972c" providerId="AD" clId="Web-{BFDB6FA8-4B9A-430F-9A99-CDFE5B03B936}" dt="2020-04-10T11:49:32.190" v="29"/>
          <ac:spMkLst>
            <pc:docMk/>
            <pc:sldMk cId="3825322123" sldId="311"/>
            <ac:spMk id="10" creationId="{48828A52-AC9D-4FD4-BFA2-7AFED1C20D5B}"/>
          </ac:spMkLst>
        </pc:spChg>
        <pc:spChg chg="add del">
          <ac:chgData name="Blevins, Melissa (DBHDS)" userId="S::melissa.blevins@dbhds.virginia.gov::6575bc5f-fcc3-4139-a246-17e6371f972c" providerId="AD" clId="Web-{BFDB6FA8-4B9A-430F-9A99-CDFE5B03B936}" dt="2020-04-10T11:48:33.596" v="26"/>
          <ac:spMkLst>
            <pc:docMk/>
            <pc:sldMk cId="3825322123" sldId="311"/>
            <ac:spMk id="16" creationId="{CC6F1F1F-7A58-4987-B3D3-4AEA44DC4165}"/>
          </ac:spMkLst>
        </pc:spChg>
        <pc:spChg chg="add">
          <ac:chgData name="Blevins, Melissa (DBHDS)" userId="S::melissa.blevins@dbhds.virginia.gov::6575bc5f-fcc3-4139-a246-17e6371f972c" providerId="AD" clId="Web-{BFDB6FA8-4B9A-430F-9A99-CDFE5B03B936}" dt="2020-04-10T11:49:32.190" v="29"/>
          <ac:spMkLst>
            <pc:docMk/>
            <pc:sldMk cId="3825322123" sldId="311"/>
            <ac:spMk id="25" creationId="{BE95D989-81FA-4BAD-9AD5-E46CEDA91B36}"/>
          </ac:spMkLst>
        </pc:spChg>
        <pc:spChg chg="add del">
          <ac:chgData name="Blevins, Melissa (DBHDS)" userId="S::melissa.blevins@dbhds.virginia.gov::6575bc5f-fcc3-4139-a246-17e6371f972c" providerId="AD" clId="Web-{BFDB6FA8-4B9A-430F-9A99-CDFE5B03B936}" dt="2020-04-10T11:49:32.127" v="28"/>
          <ac:spMkLst>
            <pc:docMk/>
            <pc:sldMk cId="3825322123" sldId="311"/>
            <ac:spMk id="28" creationId="{3A5B4632-C963-4296-86F0-79AA9EA5AE98}"/>
          </ac:spMkLst>
        </pc:spChg>
        <pc:spChg chg="add">
          <ac:chgData name="Blevins, Melissa (DBHDS)" userId="S::melissa.blevins@dbhds.virginia.gov::6575bc5f-fcc3-4139-a246-17e6371f972c" providerId="AD" clId="Web-{BFDB6FA8-4B9A-430F-9A99-CDFE5B03B936}" dt="2020-04-10T11:49:32.190" v="29"/>
          <ac:spMkLst>
            <pc:docMk/>
            <pc:sldMk cId="3825322123" sldId="311"/>
            <ac:spMk id="30" creationId="{156189E5-8A3E-4CFD-B71B-CCD0F8495E56}"/>
          </ac:spMkLst>
        </pc:spChg>
        <pc:graphicFrameChg chg="mod modGraphic">
          <ac:chgData name="Blevins, Melissa (DBHDS)" userId="S::melissa.blevins@dbhds.virginia.gov::6575bc5f-fcc3-4139-a246-17e6371f972c" providerId="AD" clId="Web-{BFDB6FA8-4B9A-430F-9A99-CDFE5B03B936}" dt="2020-04-10T11:50:10.424" v="43" actId="20577"/>
          <ac:graphicFrameMkLst>
            <pc:docMk/>
            <pc:sldMk cId="3825322123" sldId="311"/>
            <ac:graphicFrameMk id="23" creationId="{26A500E8-C0CD-4429-AC92-5B7C683A67EA}"/>
          </ac:graphicFrameMkLst>
        </pc:graphicFrameChg>
      </pc:sldChg>
      <pc:sldChg chg="new del">
        <pc:chgData name="Blevins, Melissa (DBHDS)" userId="S::melissa.blevins@dbhds.virginia.gov::6575bc5f-fcc3-4139-a246-17e6371f972c" providerId="AD" clId="Web-{BFDB6FA8-4B9A-430F-9A99-CDFE5B03B936}" dt="2020-04-10T11:51:42.972" v="46"/>
        <pc:sldMkLst>
          <pc:docMk/>
          <pc:sldMk cId="428532252" sldId="312"/>
        </pc:sldMkLst>
      </pc:sldChg>
      <pc:sldChg chg="modSp add">
        <pc:chgData name="Blevins, Melissa (DBHDS)" userId="S::melissa.blevins@dbhds.virginia.gov::6575bc5f-fcc3-4139-a246-17e6371f972c" providerId="AD" clId="Web-{BFDB6FA8-4B9A-430F-9A99-CDFE5B03B936}" dt="2020-04-10T12:06:58.856" v="224" actId="20577"/>
        <pc:sldMkLst>
          <pc:docMk/>
          <pc:sldMk cId="3604124011" sldId="313"/>
        </pc:sldMkLst>
        <pc:spChg chg="mod">
          <ac:chgData name="Blevins, Melissa (DBHDS)" userId="S::melissa.blevins@dbhds.virginia.gov::6575bc5f-fcc3-4139-a246-17e6371f972c" providerId="AD" clId="Web-{BFDB6FA8-4B9A-430F-9A99-CDFE5B03B936}" dt="2020-04-10T12:06:58.856" v="224" actId="20577"/>
          <ac:spMkLst>
            <pc:docMk/>
            <pc:sldMk cId="3604124011" sldId="313"/>
            <ac:spMk id="3" creationId="{07201392-A7FF-428F-8FEA-76958F3EFE3E}"/>
          </ac:spMkLst>
        </pc:spChg>
      </pc:sldChg>
      <pc:sldChg chg="addSp modSp new">
        <pc:chgData name="Blevins, Melissa (DBHDS)" userId="S::melissa.blevins@dbhds.virginia.gov::6575bc5f-fcc3-4139-a246-17e6371f972c" providerId="AD" clId="Web-{BFDB6FA8-4B9A-430F-9A99-CDFE5B03B936}" dt="2020-04-10T12:07:07.872" v="226" actId="1076"/>
        <pc:sldMkLst>
          <pc:docMk/>
          <pc:sldMk cId="857275321" sldId="314"/>
        </pc:sldMkLst>
        <pc:spChg chg="add mod">
          <ac:chgData name="Blevins, Melissa (DBHDS)" userId="S::melissa.blevins@dbhds.virginia.gov::6575bc5f-fcc3-4139-a246-17e6371f972c" providerId="AD" clId="Web-{BFDB6FA8-4B9A-430F-9A99-CDFE5B03B936}" dt="2020-04-10T11:56:25.227" v="161" actId="1076"/>
          <ac:spMkLst>
            <pc:docMk/>
            <pc:sldMk cId="857275321" sldId="314"/>
            <ac:spMk id="3" creationId="{706FEEEF-6FCA-46EF-BD9F-70E1BAE2EDE9}"/>
          </ac:spMkLst>
        </pc:spChg>
        <pc:spChg chg="add mod">
          <ac:chgData name="Blevins, Melissa (DBHDS)" userId="S::melissa.blevins@dbhds.virginia.gov::6575bc5f-fcc3-4139-a246-17e6371f972c" providerId="AD" clId="Web-{BFDB6FA8-4B9A-430F-9A99-CDFE5B03B936}" dt="2020-04-10T11:57:20.962" v="182" actId="20577"/>
          <ac:spMkLst>
            <pc:docMk/>
            <pc:sldMk cId="857275321" sldId="314"/>
            <ac:spMk id="4" creationId="{E100E50D-EB72-4020-8385-105728961E56}"/>
          </ac:spMkLst>
        </pc:spChg>
        <pc:spChg chg="add mod">
          <ac:chgData name="Blevins, Melissa (DBHDS)" userId="S::melissa.blevins@dbhds.virginia.gov::6575bc5f-fcc3-4139-a246-17e6371f972c" providerId="AD" clId="Web-{BFDB6FA8-4B9A-430F-9A99-CDFE5B03B936}" dt="2020-04-10T11:58:36.166" v="216" actId="1076"/>
          <ac:spMkLst>
            <pc:docMk/>
            <pc:sldMk cId="857275321" sldId="314"/>
            <ac:spMk id="5" creationId="{B8538419-631D-43B5-92E9-2FFF5AEDE721}"/>
          </ac:spMkLst>
        </pc:spChg>
        <pc:picChg chg="add mod">
          <ac:chgData name="Blevins, Melissa (DBHDS)" userId="S::melissa.blevins@dbhds.virginia.gov::6575bc5f-fcc3-4139-a246-17e6371f972c" providerId="AD" clId="Web-{BFDB6FA8-4B9A-430F-9A99-CDFE5B03B936}" dt="2020-04-10T12:07:07.872" v="226" actId="1076"/>
          <ac:picMkLst>
            <pc:docMk/>
            <pc:sldMk cId="857275321" sldId="314"/>
            <ac:picMk id="6" creationId="{C15F4E73-FFB7-4DC2-B4D9-8A66D768D09A}"/>
          </ac:picMkLst>
        </pc:picChg>
      </pc:sldChg>
      <pc:sldChg chg="addSp modSp new mod ord setBg">
        <pc:chgData name="Blevins, Melissa (DBHDS)" userId="S::melissa.blevins@dbhds.virginia.gov::6575bc5f-fcc3-4139-a246-17e6371f972c" providerId="AD" clId="Web-{BFDB6FA8-4B9A-430F-9A99-CDFE5B03B936}" dt="2020-04-10T12:20:07.018" v="567" actId="20577"/>
        <pc:sldMkLst>
          <pc:docMk/>
          <pc:sldMk cId="2260410917" sldId="315"/>
        </pc:sldMkLst>
        <pc:spChg chg="mod">
          <ac:chgData name="Blevins, Melissa (DBHDS)" userId="S::melissa.blevins@dbhds.virginia.gov::6575bc5f-fcc3-4139-a246-17e6371f972c" providerId="AD" clId="Web-{BFDB6FA8-4B9A-430F-9A99-CDFE5B03B936}" dt="2020-04-10T12:19:37.549" v="554"/>
          <ac:spMkLst>
            <pc:docMk/>
            <pc:sldMk cId="2260410917" sldId="315"/>
            <ac:spMk id="2" creationId="{E831FD7F-33F6-4D18-B412-27C06B5F01B1}"/>
          </ac:spMkLst>
        </pc:spChg>
        <pc:spChg chg="mod">
          <ac:chgData name="Blevins, Melissa (DBHDS)" userId="S::melissa.blevins@dbhds.virginia.gov::6575bc5f-fcc3-4139-a246-17e6371f972c" providerId="AD" clId="Web-{BFDB6FA8-4B9A-430F-9A99-CDFE5B03B936}" dt="2020-04-10T12:20:07.018" v="567" actId="20577"/>
          <ac:spMkLst>
            <pc:docMk/>
            <pc:sldMk cId="2260410917" sldId="315"/>
            <ac:spMk id="3" creationId="{B2459588-3DD6-4F3A-992F-41D2E8BFC153}"/>
          </ac:spMkLst>
        </pc:spChg>
        <pc:spChg chg="mod">
          <ac:chgData name="Blevins, Melissa (DBHDS)" userId="S::melissa.blevins@dbhds.virginia.gov::6575bc5f-fcc3-4139-a246-17e6371f972c" providerId="AD" clId="Web-{BFDB6FA8-4B9A-430F-9A99-CDFE5B03B936}" dt="2020-04-10T12:19:37.549" v="554"/>
          <ac:spMkLst>
            <pc:docMk/>
            <pc:sldMk cId="2260410917" sldId="315"/>
            <ac:spMk id="4" creationId="{EEDB666B-376F-4283-8AF7-1D0412C79ED2}"/>
          </ac:spMkLst>
        </pc:spChg>
        <pc:spChg chg="add">
          <ac:chgData name="Blevins, Melissa (DBHDS)" userId="S::melissa.blevins@dbhds.virginia.gov::6575bc5f-fcc3-4139-a246-17e6371f972c" providerId="AD" clId="Web-{BFDB6FA8-4B9A-430F-9A99-CDFE5B03B936}" dt="2020-04-10T12:19:37.549" v="554"/>
          <ac:spMkLst>
            <pc:docMk/>
            <pc:sldMk cId="2260410917" sldId="315"/>
            <ac:spMk id="11" creationId="{1CD81A2A-6ED4-4EF4-A14C-912D31E14800}"/>
          </ac:spMkLst>
        </pc:spChg>
        <pc:spChg chg="add">
          <ac:chgData name="Blevins, Melissa (DBHDS)" userId="S::melissa.blevins@dbhds.virginia.gov::6575bc5f-fcc3-4139-a246-17e6371f972c" providerId="AD" clId="Web-{BFDB6FA8-4B9A-430F-9A99-CDFE5B03B936}" dt="2020-04-10T12:19:37.549" v="554"/>
          <ac:spMkLst>
            <pc:docMk/>
            <pc:sldMk cId="2260410917" sldId="315"/>
            <ac:spMk id="13" creationId="{1661932C-CA15-4E17-B115-FAE7CBEE4789}"/>
          </ac:spMkLst>
        </pc:spChg>
        <pc:spChg chg="add">
          <ac:chgData name="Blevins, Melissa (DBHDS)" userId="S::melissa.blevins@dbhds.virginia.gov::6575bc5f-fcc3-4139-a246-17e6371f972c" providerId="AD" clId="Web-{BFDB6FA8-4B9A-430F-9A99-CDFE5B03B936}" dt="2020-04-10T12:19:37.549" v="554"/>
          <ac:spMkLst>
            <pc:docMk/>
            <pc:sldMk cId="2260410917" sldId="315"/>
            <ac:spMk id="15" creationId="{8590ADD5-9383-4D3D-9047-3DA2593CCB5D}"/>
          </ac:spMkLst>
        </pc:spChg>
        <pc:spChg chg="add">
          <ac:chgData name="Blevins, Melissa (DBHDS)" userId="S::melissa.blevins@dbhds.virginia.gov::6575bc5f-fcc3-4139-a246-17e6371f972c" providerId="AD" clId="Web-{BFDB6FA8-4B9A-430F-9A99-CDFE5B03B936}" dt="2020-04-10T12:19:37.549" v="554"/>
          <ac:spMkLst>
            <pc:docMk/>
            <pc:sldMk cId="2260410917" sldId="315"/>
            <ac:spMk id="17" creationId="{DABE3E45-88CF-45D8-8D40-C773324D93F6}"/>
          </ac:spMkLst>
        </pc:spChg>
        <pc:spChg chg="add">
          <ac:chgData name="Blevins, Melissa (DBHDS)" userId="S::melissa.blevins@dbhds.virginia.gov::6575bc5f-fcc3-4139-a246-17e6371f972c" providerId="AD" clId="Web-{BFDB6FA8-4B9A-430F-9A99-CDFE5B03B936}" dt="2020-04-10T12:19:37.549" v="554"/>
          <ac:spMkLst>
            <pc:docMk/>
            <pc:sldMk cId="2260410917" sldId="315"/>
            <ac:spMk id="21" creationId="{B91ECDA9-56DC-4270-8F33-01C5637B8CEB}"/>
          </ac:spMkLst>
        </pc:spChg>
        <pc:spChg chg="add">
          <ac:chgData name="Blevins, Melissa (DBHDS)" userId="S::melissa.blevins@dbhds.virginia.gov::6575bc5f-fcc3-4139-a246-17e6371f972c" providerId="AD" clId="Web-{BFDB6FA8-4B9A-430F-9A99-CDFE5B03B936}" dt="2020-04-10T12:19:37.549" v="554"/>
          <ac:spMkLst>
            <pc:docMk/>
            <pc:sldMk cId="2260410917" sldId="315"/>
            <ac:spMk id="23" creationId="{75F47824-961D-465D-84F9-EAE11BC6173B}"/>
          </ac:spMkLst>
        </pc:spChg>
        <pc:spChg chg="add">
          <ac:chgData name="Blevins, Melissa (DBHDS)" userId="S::melissa.blevins@dbhds.virginia.gov::6575bc5f-fcc3-4139-a246-17e6371f972c" providerId="AD" clId="Web-{BFDB6FA8-4B9A-430F-9A99-CDFE5B03B936}" dt="2020-04-10T12:19:37.549" v="554"/>
          <ac:spMkLst>
            <pc:docMk/>
            <pc:sldMk cId="2260410917" sldId="315"/>
            <ac:spMk id="25" creationId="{FEC9DA3E-C1D7-472D-B7C0-F71AE41FBA23}"/>
          </ac:spMkLst>
        </pc:spChg>
        <pc:picChg chg="add">
          <ac:chgData name="Blevins, Melissa (DBHDS)" userId="S::melissa.blevins@dbhds.virginia.gov::6575bc5f-fcc3-4139-a246-17e6371f972c" providerId="AD" clId="Web-{BFDB6FA8-4B9A-430F-9A99-CDFE5B03B936}" dt="2020-04-10T12:19:37.549" v="554"/>
          <ac:picMkLst>
            <pc:docMk/>
            <pc:sldMk cId="2260410917" sldId="315"/>
            <ac:picMk id="8" creationId="{DE5E4EDB-FDC9-47C0-B125-467F8C8576FF}"/>
          </ac:picMkLst>
        </pc:picChg>
        <pc:cxnChg chg="add">
          <ac:chgData name="Blevins, Melissa (DBHDS)" userId="S::melissa.blevins@dbhds.virginia.gov::6575bc5f-fcc3-4139-a246-17e6371f972c" providerId="AD" clId="Web-{BFDB6FA8-4B9A-430F-9A99-CDFE5B03B936}" dt="2020-04-10T12:19:37.549" v="554"/>
          <ac:cxnSpMkLst>
            <pc:docMk/>
            <pc:sldMk cId="2260410917" sldId="315"/>
            <ac:cxnSpMk id="19" creationId="{49CD1692-827B-4C8D-B4A1-134FD04CF45C}"/>
          </ac:cxnSpMkLst>
        </pc:cxnChg>
      </pc:sldChg>
    </pc:docChg>
  </pc:docChgLst>
  <pc:docChgLst>
    <pc:chgData name="Blevins, Melissa (DBHDS)" userId="S::melissa.blevins@dbhds.virginia.gov::6575bc5f-fcc3-4139-a246-17e6371f972c" providerId="AD" clId="Web-{E7506201-AC84-4C92-BF6A-57A3F3AD94D1}"/>
    <pc:docChg chg="addSld delSld modSld sldOrd">
      <pc:chgData name="Blevins, Melissa (DBHDS)" userId="S::melissa.blevins@dbhds.virginia.gov::6575bc5f-fcc3-4139-a246-17e6371f972c" providerId="AD" clId="Web-{E7506201-AC84-4C92-BF6A-57A3F3AD94D1}" dt="2020-04-16T20:24:30.135" v="738" actId="20577"/>
      <pc:docMkLst>
        <pc:docMk/>
      </pc:docMkLst>
      <pc:sldChg chg="modSp">
        <pc:chgData name="Blevins, Melissa (DBHDS)" userId="S::melissa.blevins@dbhds.virginia.gov::6575bc5f-fcc3-4139-a246-17e6371f972c" providerId="AD" clId="Web-{E7506201-AC84-4C92-BF6A-57A3F3AD94D1}" dt="2020-04-16T20:24:18.604" v="735" actId="20577"/>
        <pc:sldMkLst>
          <pc:docMk/>
          <pc:sldMk cId="3688420012" sldId="309"/>
        </pc:sldMkLst>
        <pc:spChg chg="mod">
          <ac:chgData name="Blevins, Melissa (DBHDS)" userId="S::melissa.blevins@dbhds.virginia.gov::6575bc5f-fcc3-4139-a246-17e6371f972c" providerId="AD" clId="Web-{E7506201-AC84-4C92-BF6A-57A3F3AD94D1}" dt="2020-04-16T20:24:18.604" v="735" actId="20577"/>
          <ac:spMkLst>
            <pc:docMk/>
            <pc:sldMk cId="3688420012" sldId="309"/>
            <ac:spMk id="3" creationId="{3A1F1463-6D36-4AD6-9CD9-CE25049D5FDC}"/>
          </ac:spMkLst>
        </pc:spChg>
      </pc:sldChg>
      <pc:sldChg chg="ord">
        <pc:chgData name="Blevins, Melissa (DBHDS)" userId="S::melissa.blevins@dbhds.virginia.gov::6575bc5f-fcc3-4139-a246-17e6371f972c" providerId="AD" clId="Web-{E7506201-AC84-4C92-BF6A-57A3F3AD94D1}" dt="2020-04-16T20:23:23.306" v="723"/>
        <pc:sldMkLst>
          <pc:docMk/>
          <pc:sldMk cId="857275321" sldId="314"/>
        </pc:sldMkLst>
      </pc:sldChg>
      <pc:sldChg chg="delSp modSp del">
        <pc:chgData name="Blevins, Melissa (DBHDS)" userId="S::melissa.blevins@dbhds.virginia.gov::6575bc5f-fcc3-4139-a246-17e6371f972c" providerId="AD" clId="Web-{E7506201-AC84-4C92-BF6A-57A3F3AD94D1}" dt="2020-04-16T20:21:47.820" v="709"/>
        <pc:sldMkLst>
          <pc:docMk/>
          <pc:sldMk cId="1266930870" sldId="317"/>
        </pc:sldMkLst>
        <pc:spChg chg="del mod">
          <ac:chgData name="Blevins, Melissa (DBHDS)" userId="S::melissa.blevins@dbhds.virginia.gov::6575bc5f-fcc3-4139-a246-17e6371f972c" providerId="AD" clId="Web-{E7506201-AC84-4C92-BF6A-57A3F3AD94D1}" dt="2020-04-16T20:13:44.390" v="645"/>
          <ac:spMkLst>
            <pc:docMk/>
            <pc:sldMk cId="1266930870" sldId="317"/>
            <ac:spMk id="6" creationId="{2D80BF22-2BC5-4DAC-B580-D3CEA8B93E71}"/>
          </ac:spMkLst>
        </pc:spChg>
        <pc:spChg chg="mod">
          <ac:chgData name="Blevins, Melissa (DBHDS)" userId="S::melissa.blevins@dbhds.virginia.gov::6575bc5f-fcc3-4139-a246-17e6371f972c" providerId="AD" clId="Web-{E7506201-AC84-4C92-BF6A-57A3F3AD94D1}" dt="2020-04-16T20:13:53.124" v="646" actId="1076"/>
          <ac:spMkLst>
            <pc:docMk/>
            <pc:sldMk cId="1266930870" sldId="317"/>
            <ac:spMk id="7" creationId="{79920956-F40E-46D4-8B03-76219230703B}"/>
          </ac:spMkLst>
        </pc:spChg>
        <pc:spChg chg="mod">
          <ac:chgData name="Blevins, Melissa (DBHDS)" userId="S::melissa.blevins@dbhds.virginia.gov::6575bc5f-fcc3-4139-a246-17e6371f972c" providerId="AD" clId="Web-{E7506201-AC84-4C92-BF6A-57A3F3AD94D1}" dt="2020-04-16T20:13:29.530" v="642" actId="1076"/>
          <ac:spMkLst>
            <pc:docMk/>
            <pc:sldMk cId="1266930870" sldId="317"/>
            <ac:spMk id="11" creationId="{7F26F510-1270-469B-A210-EA5CBBD444EA}"/>
          </ac:spMkLst>
        </pc:spChg>
        <pc:spChg chg="mod">
          <ac:chgData name="Blevins, Melissa (DBHDS)" userId="S::melissa.blevins@dbhds.virginia.gov::6575bc5f-fcc3-4139-a246-17e6371f972c" providerId="AD" clId="Web-{E7506201-AC84-4C92-BF6A-57A3F3AD94D1}" dt="2020-04-16T20:13:15.358" v="639" actId="1076"/>
          <ac:spMkLst>
            <pc:docMk/>
            <pc:sldMk cId="1266930870" sldId="317"/>
            <ac:spMk id="16" creationId="{398116B4-295D-4AC3-9A98-150A8CA5B39F}"/>
          </ac:spMkLst>
        </pc:spChg>
        <pc:spChg chg="mod">
          <ac:chgData name="Blevins, Melissa (DBHDS)" userId="S::melissa.blevins@dbhds.virginia.gov::6575bc5f-fcc3-4139-a246-17e6371f972c" providerId="AD" clId="Web-{E7506201-AC84-4C92-BF6A-57A3F3AD94D1}" dt="2020-04-16T20:13:13.686" v="638" actId="1076"/>
          <ac:spMkLst>
            <pc:docMk/>
            <pc:sldMk cId="1266930870" sldId="317"/>
            <ac:spMk id="17" creationId="{9175B9B1-9D52-4C20-A001-259BBB51630B}"/>
          </ac:spMkLst>
        </pc:spChg>
        <pc:spChg chg="mod">
          <ac:chgData name="Blevins, Melissa (DBHDS)" userId="S::melissa.blevins@dbhds.virginia.gov::6575bc5f-fcc3-4139-a246-17e6371f972c" providerId="AD" clId="Web-{E7506201-AC84-4C92-BF6A-57A3F3AD94D1}" dt="2020-04-16T20:13:23.249" v="641" actId="1076"/>
          <ac:spMkLst>
            <pc:docMk/>
            <pc:sldMk cId="1266930870" sldId="317"/>
            <ac:spMk id="30" creationId="{C13C926C-719D-4192-BF3C-7F6336FEFE98}"/>
          </ac:spMkLst>
        </pc:spChg>
        <pc:spChg chg="mod">
          <ac:chgData name="Blevins, Melissa (DBHDS)" userId="S::melissa.blevins@dbhds.virginia.gov::6575bc5f-fcc3-4139-a246-17e6371f972c" providerId="AD" clId="Web-{E7506201-AC84-4C92-BF6A-57A3F3AD94D1}" dt="2020-04-16T20:13:21.452" v="640" actId="1076"/>
          <ac:spMkLst>
            <pc:docMk/>
            <pc:sldMk cId="1266930870" sldId="317"/>
            <ac:spMk id="31" creationId="{CF45AFC6-3DF9-46C9-AF11-120ECFC4658B}"/>
          </ac:spMkLst>
        </pc:spChg>
        <pc:picChg chg="mod">
          <ac:chgData name="Blevins, Melissa (DBHDS)" userId="S::melissa.blevins@dbhds.virginia.gov::6575bc5f-fcc3-4139-a246-17e6371f972c" providerId="AD" clId="Web-{E7506201-AC84-4C92-BF6A-57A3F3AD94D1}" dt="2020-04-16T20:20:14.084" v="696" actId="1076"/>
          <ac:picMkLst>
            <pc:docMk/>
            <pc:sldMk cId="1266930870" sldId="317"/>
            <ac:picMk id="4" creationId="{A2AFCA49-2760-47D9-A3F8-1381DE177857}"/>
          </ac:picMkLst>
        </pc:picChg>
        <pc:picChg chg="mod">
          <ac:chgData name="Blevins, Melissa (DBHDS)" userId="S::melissa.blevins@dbhds.virginia.gov::6575bc5f-fcc3-4139-a246-17e6371f972c" providerId="AD" clId="Web-{E7506201-AC84-4C92-BF6A-57A3F3AD94D1}" dt="2020-04-16T20:20:15.568" v="697" actId="1076"/>
          <ac:picMkLst>
            <pc:docMk/>
            <pc:sldMk cId="1266930870" sldId="317"/>
            <ac:picMk id="8" creationId="{EAC09AE8-6CA1-4DAB-B119-5C62E958673A}"/>
          </ac:picMkLst>
        </pc:picChg>
      </pc:sldChg>
      <pc:sldChg chg="modSp">
        <pc:chgData name="Blevins, Melissa (DBHDS)" userId="S::melissa.blevins@dbhds.virginia.gov::6575bc5f-fcc3-4139-a246-17e6371f972c" providerId="AD" clId="Web-{E7506201-AC84-4C92-BF6A-57A3F3AD94D1}" dt="2020-04-16T20:22:34.805" v="720" actId="20577"/>
        <pc:sldMkLst>
          <pc:docMk/>
          <pc:sldMk cId="2476653913" sldId="318"/>
        </pc:sldMkLst>
        <pc:spChg chg="mod">
          <ac:chgData name="Blevins, Melissa (DBHDS)" userId="S::melissa.blevins@dbhds.virginia.gov::6575bc5f-fcc3-4139-a246-17e6371f972c" providerId="AD" clId="Web-{E7506201-AC84-4C92-BF6A-57A3F3AD94D1}" dt="2020-04-16T20:22:34.805" v="720" actId="20577"/>
          <ac:spMkLst>
            <pc:docMk/>
            <pc:sldMk cId="2476653913" sldId="318"/>
            <ac:spMk id="11" creationId="{29A838BC-B97D-4105-8091-9F11E867F58D}"/>
          </ac:spMkLst>
        </pc:spChg>
      </pc:sldChg>
      <pc:sldChg chg="modSp new del">
        <pc:chgData name="Blevins, Melissa (DBHDS)" userId="S::melissa.blevins@dbhds.virginia.gov::6575bc5f-fcc3-4139-a246-17e6371f972c" providerId="AD" clId="Web-{E7506201-AC84-4C92-BF6A-57A3F3AD94D1}" dt="2020-04-16T20:23:16.556" v="722"/>
        <pc:sldMkLst>
          <pc:docMk/>
          <pc:sldMk cId="2378482342" sldId="325"/>
        </pc:sldMkLst>
        <pc:spChg chg="mod">
          <ac:chgData name="Blevins, Melissa (DBHDS)" userId="S::melissa.blevins@dbhds.virginia.gov::6575bc5f-fcc3-4139-a246-17e6371f972c" providerId="AD" clId="Web-{E7506201-AC84-4C92-BF6A-57A3F3AD94D1}" dt="2020-04-16T20:03:36.895" v="10" actId="20577"/>
          <ac:spMkLst>
            <pc:docMk/>
            <pc:sldMk cId="2378482342" sldId="325"/>
            <ac:spMk id="2" creationId="{233F59CC-F4A2-4A53-A0D1-EEDB17995813}"/>
          </ac:spMkLst>
        </pc:spChg>
        <pc:spChg chg="mod">
          <ac:chgData name="Blevins, Melissa (DBHDS)" userId="S::melissa.blevins@dbhds.virginia.gov::6575bc5f-fcc3-4139-a246-17e6371f972c" providerId="AD" clId="Web-{E7506201-AC84-4C92-BF6A-57A3F3AD94D1}" dt="2020-04-16T20:11:59.763" v="626" actId="20577"/>
          <ac:spMkLst>
            <pc:docMk/>
            <pc:sldMk cId="2378482342" sldId="325"/>
            <ac:spMk id="3" creationId="{6CDD8963-C53C-47FE-8927-2AE86365E197}"/>
          </ac:spMkLst>
        </pc:spChg>
      </pc:sldChg>
      <pc:sldChg chg="addSp delSp modSp new">
        <pc:chgData name="Blevins, Melissa (DBHDS)" userId="S::melissa.blevins@dbhds.virginia.gov::6575bc5f-fcc3-4139-a246-17e6371f972c" providerId="AD" clId="Web-{E7506201-AC84-4C92-BF6A-57A3F3AD94D1}" dt="2020-04-16T20:21:39.757" v="708" actId="14100"/>
        <pc:sldMkLst>
          <pc:docMk/>
          <pc:sldMk cId="1702073883" sldId="326"/>
        </pc:sldMkLst>
        <pc:spChg chg="add mod">
          <ac:chgData name="Blevins, Melissa (DBHDS)" userId="S::melissa.blevins@dbhds.virginia.gov::6575bc5f-fcc3-4139-a246-17e6371f972c" providerId="AD" clId="Web-{E7506201-AC84-4C92-BF6A-57A3F3AD94D1}" dt="2020-04-16T20:17:56.488" v="680" actId="1076"/>
          <ac:spMkLst>
            <pc:docMk/>
            <pc:sldMk cId="1702073883" sldId="326"/>
            <ac:spMk id="3" creationId="{E8266405-25D2-4634-8169-2331F5F81334}"/>
          </ac:spMkLst>
        </pc:spChg>
        <pc:spChg chg="add mod">
          <ac:chgData name="Blevins, Melissa (DBHDS)" userId="S::melissa.blevins@dbhds.virginia.gov::6575bc5f-fcc3-4139-a246-17e6371f972c" providerId="AD" clId="Web-{E7506201-AC84-4C92-BF6A-57A3F3AD94D1}" dt="2020-04-16T20:16:19.033" v="667" actId="14100"/>
          <ac:spMkLst>
            <pc:docMk/>
            <pc:sldMk cId="1702073883" sldId="326"/>
            <ac:spMk id="9" creationId="{5C542B6F-AF28-4F50-8C6B-53326C97F573}"/>
          </ac:spMkLst>
        </pc:spChg>
        <pc:spChg chg="add del mod">
          <ac:chgData name="Blevins, Melissa (DBHDS)" userId="S::melissa.blevins@dbhds.virginia.gov::6575bc5f-fcc3-4139-a246-17e6371f972c" providerId="AD" clId="Web-{E7506201-AC84-4C92-BF6A-57A3F3AD94D1}" dt="2020-04-16T20:18:32.223" v="687"/>
          <ac:spMkLst>
            <pc:docMk/>
            <pc:sldMk cId="1702073883" sldId="326"/>
            <ac:spMk id="11" creationId="{233DBBB0-E479-46ED-BC99-F9EB502F4C7C}"/>
          </ac:spMkLst>
        </pc:spChg>
        <pc:spChg chg="add mod">
          <ac:chgData name="Blevins, Melissa (DBHDS)" userId="S::melissa.blevins@dbhds.virginia.gov::6575bc5f-fcc3-4139-a246-17e6371f972c" providerId="AD" clId="Web-{E7506201-AC84-4C92-BF6A-57A3F3AD94D1}" dt="2020-04-16T20:17:23.941" v="676" actId="14100"/>
          <ac:spMkLst>
            <pc:docMk/>
            <pc:sldMk cId="1702073883" sldId="326"/>
            <ac:spMk id="12" creationId="{A264D00F-4DC5-4679-9DC2-5CA1BA6F4D63}"/>
          </ac:spMkLst>
        </pc:spChg>
        <pc:spChg chg="add mod">
          <ac:chgData name="Blevins, Melissa (DBHDS)" userId="S::melissa.blevins@dbhds.virginia.gov::6575bc5f-fcc3-4139-a246-17e6371f972c" providerId="AD" clId="Web-{E7506201-AC84-4C92-BF6A-57A3F3AD94D1}" dt="2020-04-16T20:21:39.757" v="708" actId="14100"/>
          <ac:spMkLst>
            <pc:docMk/>
            <pc:sldMk cId="1702073883" sldId="326"/>
            <ac:spMk id="13" creationId="{6D21A544-DC74-47BC-989C-AF5377FBC7A7}"/>
          </ac:spMkLst>
        </pc:spChg>
        <pc:spChg chg="add del mod">
          <ac:chgData name="Blevins, Melissa (DBHDS)" userId="S::melissa.blevins@dbhds.virginia.gov::6575bc5f-fcc3-4139-a246-17e6371f972c" providerId="AD" clId="Web-{E7506201-AC84-4C92-BF6A-57A3F3AD94D1}" dt="2020-04-16T20:18:28.301" v="686"/>
          <ac:spMkLst>
            <pc:docMk/>
            <pc:sldMk cId="1702073883" sldId="326"/>
            <ac:spMk id="15" creationId="{3CA9B9B9-2442-43E2-99CB-E346A1DA8B8A}"/>
          </ac:spMkLst>
        </pc:spChg>
        <pc:spChg chg="add mod">
          <ac:chgData name="Blevins, Melissa (DBHDS)" userId="S::melissa.blevins@dbhds.virginia.gov::6575bc5f-fcc3-4139-a246-17e6371f972c" providerId="AD" clId="Web-{E7506201-AC84-4C92-BF6A-57A3F3AD94D1}" dt="2020-04-16T20:18:01.082" v="681" actId="14100"/>
          <ac:spMkLst>
            <pc:docMk/>
            <pc:sldMk cId="1702073883" sldId="326"/>
            <ac:spMk id="16" creationId="{9485322E-30BF-4EC7-90D3-E9B03C948629}"/>
          </ac:spMkLst>
        </pc:spChg>
        <pc:spChg chg="add mod">
          <ac:chgData name="Blevins, Melissa (DBHDS)" userId="S::melissa.blevins@dbhds.virginia.gov::6575bc5f-fcc3-4139-a246-17e6371f972c" providerId="AD" clId="Web-{E7506201-AC84-4C92-BF6A-57A3F3AD94D1}" dt="2020-04-16T20:18:23.645" v="685" actId="14100"/>
          <ac:spMkLst>
            <pc:docMk/>
            <pc:sldMk cId="1702073883" sldId="326"/>
            <ac:spMk id="17" creationId="{1329B004-85E1-4DF7-96FB-9047794C523C}"/>
          </ac:spMkLst>
        </pc:spChg>
        <pc:spChg chg="add del">
          <ac:chgData name="Blevins, Melissa (DBHDS)" userId="S::melissa.blevins@dbhds.virginia.gov::6575bc5f-fcc3-4139-a246-17e6371f972c" providerId="AD" clId="Web-{E7506201-AC84-4C92-BF6A-57A3F3AD94D1}" dt="2020-04-16T20:19:19.895" v="694"/>
          <ac:spMkLst>
            <pc:docMk/>
            <pc:sldMk cId="1702073883" sldId="326"/>
            <ac:spMk id="19" creationId="{D853032C-3E30-4898-8E9C-415BB0FCEED2}"/>
          </ac:spMkLst>
        </pc:spChg>
        <pc:spChg chg="add mod">
          <ac:chgData name="Blevins, Melissa (DBHDS)" userId="S::melissa.blevins@dbhds.virginia.gov::6575bc5f-fcc3-4139-a246-17e6371f972c" providerId="AD" clId="Web-{E7506201-AC84-4C92-BF6A-57A3F3AD94D1}" dt="2020-04-16T20:19:01.489" v="691" actId="14100"/>
          <ac:spMkLst>
            <pc:docMk/>
            <pc:sldMk cId="1702073883" sldId="326"/>
            <ac:spMk id="20" creationId="{550EA78B-67C1-4CD0-BFC5-36C68862B211}"/>
          </ac:spMkLst>
        </pc:spChg>
        <pc:spChg chg="add mod">
          <ac:chgData name="Blevins, Melissa (DBHDS)" userId="S::melissa.blevins@dbhds.virginia.gov::6575bc5f-fcc3-4139-a246-17e6371f972c" providerId="AD" clId="Web-{E7506201-AC84-4C92-BF6A-57A3F3AD94D1}" dt="2020-04-16T20:19:15.349" v="693" actId="1076"/>
          <ac:spMkLst>
            <pc:docMk/>
            <pc:sldMk cId="1702073883" sldId="326"/>
            <ac:spMk id="21" creationId="{FA25A7E5-F008-4EF0-9CF0-B156EFBEE119}"/>
          </ac:spMkLst>
        </pc:spChg>
        <pc:spChg chg="add mod">
          <ac:chgData name="Blevins, Melissa (DBHDS)" userId="S::melissa.blevins@dbhds.virginia.gov::6575bc5f-fcc3-4139-a246-17e6371f972c" providerId="AD" clId="Web-{E7506201-AC84-4C92-BF6A-57A3F3AD94D1}" dt="2020-04-16T20:20:29.740" v="699" actId="1076"/>
          <ac:spMkLst>
            <pc:docMk/>
            <pc:sldMk cId="1702073883" sldId="326"/>
            <ac:spMk id="23" creationId="{E267D01B-C798-4897-9725-23617648AD5E}"/>
          </ac:spMkLst>
        </pc:spChg>
        <pc:spChg chg="add mod">
          <ac:chgData name="Blevins, Melissa (DBHDS)" userId="S::melissa.blevins@dbhds.virginia.gov::6575bc5f-fcc3-4139-a246-17e6371f972c" providerId="AD" clId="Web-{E7506201-AC84-4C92-BF6A-57A3F3AD94D1}" dt="2020-04-16T20:20:38.975" v="701" actId="1076"/>
          <ac:spMkLst>
            <pc:docMk/>
            <pc:sldMk cId="1702073883" sldId="326"/>
            <ac:spMk id="25" creationId="{58EE5AB5-8240-4915-B313-9C896D5CA560}"/>
          </ac:spMkLst>
        </pc:spChg>
        <pc:spChg chg="add mod">
          <ac:chgData name="Blevins, Melissa (DBHDS)" userId="S::melissa.blevins@dbhds.virginia.gov::6575bc5f-fcc3-4139-a246-17e6371f972c" providerId="AD" clId="Web-{E7506201-AC84-4C92-BF6A-57A3F3AD94D1}" dt="2020-04-16T20:20:47.897" v="703" actId="1076"/>
          <ac:spMkLst>
            <pc:docMk/>
            <pc:sldMk cId="1702073883" sldId="326"/>
            <ac:spMk id="27" creationId="{5602E82D-3FFE-44A6-B18E-1329A4CAD7EF}"/>
          </ac:spMkLst>
        </pc:spChg>
        <pc:spChg chg="add mod">
          <ac:chgData name="Blevins, Melissa (DBHDS)" userId="S::melissa.blevins@dbhds.virginia.gov::6575bc5f-fcc3-4139-a246-17e6371f972c" providerId="AD" clId="Web-{E7506201-AC84-4C92-BF6A-57A3F3AD94D1}" dt="2020-04-16T20:21:11.272" v="705" actId="1076"/>
          <ac:spMkLst>
            <pc:docMk/>
            <pc:sldMk cId="1702073883" sldId="326"/>
            <ac:spMk id="29" creationId="{26D7FAEC-F84E-45E0-95D4-BCF1AC83A3D4}"/>
          </ac:spMkLst>
        </pc:spChg>
        <pc:spChg chg="add mod">
          <ac:chgData name="Blevins, Melissa (DBHDS)" userId="S::melissa.blevins@dbhds.virginia.gov::6575bc5f-fcc3-4139-a246-17e6371f972c" providerId="AD" clId="Web-{E7506201-AC84-4C92-BF6A-57A3F3AD94D1}" dt="2020-04-16T20:21:30.429" v="707" actId="1076"/>
          <ac:spMkLst>
            <pc:docMk/>
            <pc:sldMk cId="1702073883" sldId="326"/>
            <ac:spMk id="31" creationId="{906416D7-68A6-41D6-BF8D-60A7B20D87B9}"/>
          </ac:spMkLst>
        </pc:spChg>
        <pc:picChg chg="add mod">
          <ac:chgData name="Blevins, Melissa (DBHDS)" userId="S::melissa.blevins@dbhds.virginia.gov::6575bc5f-fcc3-4139-a246-17e6371f972c" providerId="AD" clId="Web-{E7506201-AC84-4C92-BF6A-57A3F3AD94D1}" dt="2020-04-16T20:15:52.423" v="662" actId="14100"/>
          <ac:picMkLst>
            <pc:docMk/>
            <pc:sldMk cId="1702073883" sldId="326"/>
            <ac:picMk id="5" creationId="{E678BE0E-F008-4148-8677-D3565CBAC1A4}"/>
          </ac:picMkLst>
        </pc:picChg>
        <pc:picChg chg="add mod">
          <ac:chgData name="Blevins, Melissa (DBHDS)" userId="S::melissa.blevins@dbhds.virginia.gov::6575bc5f-fcc3-4139-a246-17e6371f972c" providerId="AD" clId="Web-{E7506201-AC84-4C92-BF6A-57A3F3AD94D1}" dt="2020-04-16T20:15:57.126" v="663" actId="14100"/>
          <ac:picMkLst>
            <pc:docMk/>
            <pc:sldMk cId="1702073883" sldId="326"/>
            <ac:picMk id="7" creationId="{3200AFA9-314D-41D4-BB29-4E3683823BAF}"/>
          </ac:picMkLst>
        </pc:picChg>
      </pc:sldChg>
    </pc:docChg>
  </pc:docChgLst>
  <pc:docChgLst>
    <pc:chgData clId="Web-{717CFA45-F9C9-4A76-945A-466EAB25D226}"/>
    <pc:docChg chg="modSld">
      <pc:chgData name="" userId="" providerId="" clId="Web-{717CFA45-F9C9-4A76-945A-466EAB25D226}" dt="2020-04-15T18:35:53.452" v="10" actId="20577"/>
      <pc:docMkLst>
        <pc:docMk/>
      </pc:docMkLst>
      <pc:sldChg chg="modSp">
        <pc:chgData name="" userId="" providerId="" clId="Web-{717CFA45-F9C9-4A76-945A-466EAB25D226}" dt="2020-04-15T18:34:54.777" v="6" actId="14100"/>
        <pc:sldMkLst>
          <pc:docMk/>
          <pc:sldMk cId="218096800" sldId="322"/>
        </pc:sldMkLst>
        <pc:spChg chg="mod">
          <ac:chgData name="" userId="" providerId="" clId="Web-{717CFA45-F9C9-4A76-945A-466EAB25D226}" dt="2020-04-15T18:34:54.777" v="6" actId="14100"/>
          <ac:spMkLst>
            <pc:docMk/>
            <pc:sldMk cId="218096800" sldId="322"/>
            <ac:spMk id="3" creationId="{1E50E438-0A39-4B46-A83F-394F9F4D8947}"/>
          </ac:spMkLst>
        </pc:spChg>
      </pc:sldChg>
      <pc:sldChg chg="modSp">
        <pc:chgData name="" userId="" providerId="" clId="Web-{717CFA45-F9C9-4A76-945A-466EAB25D226}" dt="2020-04-15T18:35:53.452" v="9" actId="20577"/>
        <pc:sldMkLst>
          <pc:docMk/>
          <pc:sldMk cId="2033690793" sldId="324"/>
        </pc:sldMkLst>
        <pc:spChg chg="mod">
          <ac:chgData name="" userId="" providerId="" clId="Web-{717CFA45-F9C9-4A76-945A-466EAB25D226}" dt="2020-04-15T18:35:53.452" v="9" actId="20577"/>
          <ac:spMkLst>
            <pc:docMk/>
            <pc:sldMk cId="2033690793" sldId="324"/>
            <ac:spMk id="2" creationId="{10BF27F0-7A6B-4F4D-8064-898B42EA45F5}"/>
          </ac:spMkLst>
        </pc:spChg>
      </pc:sldChg>
    </pc:docChg>
  </pc:docChgLst>
  <pc:docChgLst>
    <pc:chgData name="Richardson, Joy (DBHDS)" userId="S::joy.richardson@dbhds.virginia.gov::ace70295-87b6-482d-b9ba-cb7c70a162ec" providerId="AD" clId="Web-{62DE0763-D4AF-4D11-8DE1-05216A496122}"/>
    <pc:docChg chg="modSld">
      <pc:chgData name="Richardson, Joy (DBHDS)" userId="S::joy.richardson@dbhds.virginia.gov::ace70295-87b6-482d-b9ba-cb7c70a162ec" providerId="AD" clId="Web-{62DE0763-D4AF-4D11-8DE1-05216A496122}" dt="2020-04-15T16:54:58.861" v="38" actId="20577"/>
      <pc:docMkLst>
        <pc:docMk/>
      </pc:docMkLst>
      <pc:sldChg chg="modSp">
        <pc:chgData name="Richardson, Joy (DBHDS)" userId="S::joy.richardson@dbhds.virginia.gov::ace70295-87b6-482d-b9ba-cb7c70a162ec" providerId="AD" clId="Web-{62DE0763-D4AF-4D11-8DE1-05216A496122}" dt="2020-04-15T16:54:58.861" v="37" actId="20577"/>
        <pc:sldMkLst>
          <pc:docMk/>
          <pc:sldMk cId="3931423430" sldId="319"/>
        </pc:sldMkLst>
        <pc:spChg chg="mod">
          <ac:chgData name="Richardson, Joy (DBHDS)" userId="S::joy.richardson@dbhds.virginia.gov::ace70295-87b6-482d-b9ba-cb7c70a162ec" providerId="AD" clId="Web-{62DE0763-D4AF-4D11-8DE1-05216A496122}" dt="2020-04-15T16:54:58.861" v="37" actId="20577"/>
          <ac:spMkLst>
            <pc:docMk/>
            <pc:sldMk cId="3931423430" sldId="319"/>
            <ac:spMk id="4" creationId="{FA54EA12-6FA0-4E25-BB89-A53BBF280E63}"/>
          </ac:spMkLst>
        </pc:spChg>
      </pc:sldChg>
    </pc:docChg>
  </pc:docChgLst>
  <pc:docChgLst>
    <pc:chgData name="Blevins, Melissa (DBHDS)" userId="S::melissa.blevins@dbhds.virginia.gov::6575bc5f-fcc3-4139-a246-17e6371f972c" providerId="AD" clId="Web-{BC38BC4C-4D45-432B-8A57-93B3A7F43752}"/>
    <pc:docChg chg="modSld">
      <pc:chgData name="Blevins, Melissa (DBHDS)" userId="S::melissa.blevins@dbhds.virginia.gov::6575bc5f-fcc3-4139-a246-17e6371f972c" providerId="AD" clId="Web-{BC38BC4C-4D45-432B-8A57-93B3A7F43752}" dt="2020-04-13T15:33:49.859" v="691" actId="20577"/>
      <pc:docMkLst>
        <pc:docMk/>
      </pc:docMkLst>
      <pc:sldChg chg="addSp modSp">
        <pc:chgData name="Blevins, Melissa (DBHDS)" userId="S::melissa.blevins@dbhds.virginia.gov::6575bc5f-fcc3-4139-a246-17e6371f972c" providerId="AD" clId="Web-{BC38BC4C-4D45-432B-8A57-93B3A7F43752}" dt="2020-04-13T15:27:14.356" v="650" actId="20577"/>
        <pc:sldMkLst>
          <pc:docMk/>
          <pc:sldMk cId="1180396736" sldId="304"/>
        </pc:sldMkLst>
        <pc:spChg chg="add mod">
          <ac:chgData name="Blevins, Melissa (DBHDS)" userId="S::melissa.blevins@dbhds.virginia.gov::6575bc5f-fcc3-4139-a246-17e6371f972c" providerId="AD" clId="Web-{BC38BC4C-4D45-432B-8A57-93B3A7F43752}" dt="2020-04-13T15:27:14.356" v="650" actId="20577"/>
          <ac:spMkLst>
            <pc:docMk/>
            <pc:sldMk cId="1180396736" sldId="304"/>
            <ac:spMk id="5" creationId="{3A46B5D0-68F4-4761-8C83-AEC7EE0E160C}"/>
          </ac:spMkLst>
        </pc:spChg>
      </pc:sldChg>
      <pc:sldChg chg="modSp">
        <pc:chgData name="Blevins, Melissa (DBHDS)" userId="S::melissa.blevins@dbhds.virginia.gov::6575bc5f-fcc3-4139-a246-17e6371f972c" providerId="AD" clId="Web-{BC38BC4C-4D45-432B-8A57-93B3A7F43752}" dt="2020-04-13T15:33:49.859" v="691" actId="20577"/>
        <pc:sldMkLst>
          <pc:docMk/>
          <pc:sldMk cId="3604124011" sldId="313"/>
        </pc:sldMkLst>
        <pc:spChg chg="mod">
          <ac:chgData name="Blevins, Melissa (DBHDS)" userId="S::melissa.blevins@dbhds.virginia.gov::6575bc5f-fcc3-4139-a246-17e6371f972c" providerId="AD" clId="Web-{BC38BC4C-4D45-432B-8A57-93B3A7F43752}" dt="2020-04-13T15:33:49.859" v="691" actId="20577"/>
          <ac:spMkLst>
            <pc:docMk/>
            <pc:sldMk cId="3604124011" sldId="313"/>
            <ac:spMk id="3" creationId="{07201392-A7FF-428F-8FEA-76958F3EFE3E}"/>
          </ac:spMkLst>
        </pc:spChg>
      </pc:sldChg>
      <pc:sldChg chg="addSp delSp modSp">
        <pc:chgData name="Blevins, Melissa (DBHDS)" userId="S::melissa.blevins@dbhds.virginia.gov::6575bc5f-fcc3-4139-a246-17e6371f972c" providerId="AD" clId="Web-{BC38BC4C-4D45-432B-8A57-93B3A7F43752}" dt="2020-04-13T15:33:11.765" v="689"/>
        <pc:sldMkLst>
          <pc:docMk/>
          <pc:sldMk cId="1266930870" sldId="317"/>
        </pc:sldMkLst>
        <pc:spChg chg="del">
          <ac:chgData name="Blevins, Melissa (DBHDS)" userId="S::melissa.blevins@dbhds.virginia.gov::6575bc5f-fcc3-4139-a246-17e6371f972c" providerId="AD" clId="Web-{BC38BC4C-4D45-432B-8A57-93B3A7F43752}" dt="2020-04-13T15:32:53.702" v="686"/>
          <ac:spMkLst>
            <pc:docMk/>
            <pc:sldMk cId="1266930870" sldId="317"/>
            <ac:spMk id="13" creationId="{636D78FE-E541-47D2-88DA-1371469CB7FD}"/>
          </ac:spMkLst>
        </pc:spChg>
        <pc:spChg chg="del">
          <ac:chgData name="Blevins, Melissa (DBHDS)" userId="S::melissa.blevins@dbhds.virginia.gov::6575bc5f-fcc3-4139-a246-17e6371f972c" providerId="AD" clId="Web-{BC38BC4C-4D45-432B-8A57-93B3A7F43752}" dt="2020-04-13T15:32:59.062" v="687"/>
          <ac:spMkLst>
            <pc:docMk/>
            <pc:sldMk cId="1266930870" sldId="317"/>
            <ac:spMk id="22" creationId="{180FD73C-1FBF-4835-A054-1B6B5EF04778}"/>
          </ac:spMkLst>
        </pc:spChg>
        <pc:spChg chg="del">
          <ac:chgData name="Blevins, Melissa (DBHDS)" userId="S::melissa.blevins@dbhds.virginia.gov::6575bc5f-fcc3-4139-a246-17e6371f972c" providerId="AD" clId="Web-{BC38BC4C-4D45-432B-8A57-93B3A7F43752}" dt="2020-04-13T15:33:11.765" v="689"/>
          <ac:spMkLst>
            <pc:docMk/>
            <pc:sldMk cId="1266930870" sldId="317"/>
            <ac:spMk id="23" creationId="{D2E2E834-064C-4060-8DBC-F954E6FC20D6}"/>
          </ac:spMkLst>
        </pc:spChg>
        <pc:spChg chg="del">
          <ac:chgData name="Blevins, Melissa (DBHDS)" userId="S::melissa.blevins@dbhds.virginia.gov::6575bc5f-fcc3-4139-a246-17e6371f972c" providerId="AD" clId="Web-{BC38BC4C-4D45-432B-8A57-93B3A7F43752}" dt="2020-04-13T15:32:47.843" v="684"/>
          <ac:spMkLst>
            <pc:docMk/>
            <pc:sldMk cId="1266930870" sldId="317"/>
            <ac:spMk id="24" creationId="{518A5B57-76C0-4710-A5C9-8B8BD6ED097C}"/>
          </ac:spMkLst>
        </pc:spChg>
        <pc:spChg chg="del mod">
          <ac:chgData name="Blevins, Melissa (DBHDS)" userId="S::melissa.blevins@dbhds.virginia.gov::6575bc5f-fcc3-4139-a246-17e6371f972c" providerId="AD" clId="Web-{BC38BC4C-4D45-432B-8A57-93B3A7F43752}" dt="2020-04-13T15:32:51.124" v="685"/>
          <ac:spMkLst>
            <pc:docMk/>
            <pc:sldMk cId="1266930870" sldId="317"/>
            <ac:spMk id="25" creationId="{F5946170-14F4-40EA-8997-97C328B4EB02}"/>
          </ac:spMkLst>
        </pc:spChg>
        <pc:spChg chg="del mod">
          <ac:chgData name="Blevins, Melissa (DBHDS)" userId="S::melissa.blevins@dbhds.virginia.gov::6575bc5f-fcc3-4139-a246-17e6371f972c" providerId="AD" clId="Web-{BC38BC4C-4D45-432B-8A57-93B3A7F43752}" dt="2020-04-13T15:32:41.187" v="681"/>
          <ac:spMkLst>
            <pc:docMk/>
            <pc:sldMk cId="1266930870" sldId="317"/>
            <ac:spMk id="26" creationId="{FC968C66-9785-45E4-8256-CDBCF299044F}"/>
          </ac:spMkLst>
        </pc:spChg>
        <pc:spChg chg="del mod">
          <ac:chgData name="Blevins, Melissa (DBHDS)" userId="S::melissa.blevins@dbhds.virginia.gov::6575bc5f-fcc3-4139-a246-17e6371f972c" providerId="AD" clId="Web-{BC38BC4C-4D45-432B-8A57-93B3A7F43752}" dt="2020-04-13T15:32:45.171" v="683"/>
          <ac:spMkLst>
            <pc:docMk/>
            <pc:sldMk cId="1266930870" sldId="317"/>
            <ac:spMk id="27" creationId="{493734D0-244B-470A-99B4-6C13C5956EDA}"/>
          </ac:spMkLst>
        </pc:spChg>
        <pc:spChg chg="del">
          <ac:chgData name="Blevins, Melissa (DBHDS)" userId="S::melissa.blevins@dbhds.virginia.gov::6575bc5f-fcc3-4139-a246-17e6371f972c" providerId="AD" clId="Web-{BC38BC4C-4D45-432B-8A57-93B3A7F43752}" dt="2020-04-13T15:32:42.890" v="682"/>
          <ac:spMkLst>
            <pc:docMk/>
            <pc:sldMk cId="1266930870" sldId="317"/>
            <ac:spMk id="28" creationId="{7E0783AC-12D1-4724-A21D-4BB3FE97C371}"/>
          </ac:spMkLst>
        </pc:spChg>
        <pc:spChg chg="add mod">
          <ac:chgData name="Blevins, Melissa (DBHDS)" userId="S::melissa.blevins@dbhds.virginia.gov::6575bc5f-fcc3-4139-a246-17e6371f972c" providerId="AD" clId="Web-{BC38BC4C-4D45-432B-8A57-93B3A7F43752}" dt="2020-04-13T15:29:59.904" v="662" actId="1076"/>
          <ac:spMkLst>
            <pc:docMk/>
            <pc:sldMk cId="1266930870" sldId="317"/>
            <ac:spMk id="29" creationId="{1E58F53B-6A67-4471-9ACD-BA82B803D4BB}"/>
          </ac:spMkLst>
        </pc:spChg>
        <pc:spChg chg="add mod">
          <ac:chgData name="Blevins, Melissa (DBHDS)" userId="S::melissa.blevins@dbhds.virginia.gov::6575bc5f-fcc3-4139-a246-17e6371f972c" providerId="AD" clId="Web-{BC38BC4C-4D45-432B-8A57-93B3A7F43752}" dt="2020-04-13T15:31:39.420" v="671" actId="1076"/>
          <ac:spMkLst>
            <pc:docMk/>
            <pc:sldMk cId="1266930870" sldId="317"/>
            <ac:spMk id="30" creationId="{C13C926C-719D-4192-BF3C-7F6336FEFE98}"/>
          </ac:spMkLst>
        </pc:spChg>
        <pc:spChg chg="add mod">
          <ac:chgData name="Blevins, Melissa (DBHDS)" userId="S::melissa.blevins@dbhds.virginia.gov::6575bc5f-fcc3-4139-a246-17e6371f972c" providerId="AD" clId="Web-{BC38BC4C-4D45-432B-8A57-93B3A7F43752}" dt="2020-04-13T15:33:06.077" v="688" actId="14100"/>
          <ac:spMkLst>
            <pc:docMk/>
            <pc:sldMk cId="1266930870" sldId="317"/>
            <ac:spMk id="31" creationId="{CF45AFC6-3DF9-46C9-AF11-120ECFC4658B}"/>
          </ac:spMkLst>
        </pc:spChg>
        <pc:spChg chg="del">
          <ac:chgData name="Blevins, Melissa (DBHDS)" userId="S::melissa.blevins@dbhds.virginia.gov::6575bc5f-fcc3-4139-a246-17e6371f972c" providerId="AD" clId="Web-{BC38BC4C-4D45-432B-8A57-93B3A7F43752}" dt="2020-04-13T15:32:34.358" v="679"/>
          <ac:spMkLst>
            <pc:docMk/>
            <pc:sldMk cId="1266930870" sldId="317"/>
            <ac:spMk id="32" creationId="{76A4EFD9-AE2B-468E-802C-FC73C412DB94}"/>
          </ac:spMkLst>
        </pc:spChg>
        <pc:spChg chg="del">
          <ac:chgData name="Blevins, Melissa (DBHDS)" userId="S::melissa.blevins@dbhds.virginia.gov::6575bc5f-fcc3-4139-a246-17e6371f972c" providerId="AD" clId="Web-{BC38BC4C-4D45-432B-8A57-93B3A7F43752}" dt="2020-04-13T15:32:37.108" v="680"/>
          <ac:spMkLst>
            <pc:docMk/>
            <pc:sldMk cId="1266930870" sldId="317"/>
            <ac:spMk id="33" creationId="{D932D7FC-55EF-4919-AB00-0B2350EF3D9C}"/>
          </ac:spMkLst>
        </pc:spChg>
        <pc:spChg chg="add mod">
          <ac:chgData name="Blevins, Melissa (DBHDS)" userId="S::melissa.blevins@dbhds.virginia.gov::6575bc5f-fcc3-4139-a246-17e6371f972c" providerId="AD" clId="Web-{BC38BC4C-4D45-432B-8A57-93B3A7F43752}" dt="2020-04-13T15:32:30.796" v="678" actId="1076"/>
          <ac:spMkLst>
            <pc:docMk/>
            <pc:sldMk cId="1266930870" sldId="317"/>
            <ac:spMk id="34" creationId="{1094B54F-7950-4C64-BF6E-BE774AAF9BB6}"/>
          </ac:spMkLst>
        </pc:spChg>
        <pc:spChg chg="add mod">
          <ac:chgData name="Blevins, Melissa (DBHDS)" userId="S::melissa.blevins@dbhds.virginia.gov::6575bc5f-fcc3-4139-a246-17e6371f972c" providerId="AD" clId="Web-{BC38BC4C-4D45-432B-8A57-93B3A7F43752}" dt="2020-04-13T15:32:19.155" v="677" actId="1076"/>
          <ac:spMkLst>
            <pc:docMk/>
            <pc:sldMk cId="1266930870" sldId="317"/>
            <ac:spMk id="35" creationId="{425E86B1-BAB1-4540-8F10-955BB9D016C6}"/>
          </ac:spMkLst>
        </pc:spChg>
        <pc:picChg chg="add mod">
          <ac:chgData name="Blevins, Melissa (DBHDS)" userId="S::melissa.blevins@dbhds.virginia.gov::6575bc5f-fcc3-4139-a246-17e6371f972c" providerId="AD" clId="Web-{BC38BC4C-4D45-432B-8A57-93B3A7F43752}" dt="2020-04-13T15:29:35.701" v="660" actId="14100"/>
          <ac:picMkLst>
            <pc:docMk/>
            <pc:sldMk cId="1266930870" sldId="317"/>
            <ac:picMk id="4" creationId="{A2AFCA49-2760-47D9-A3F8-1381DE177857}"/>
          </ac:picMkLst>
        </pc:picChg>
        <pc:picChg chg="add mod">
          <ac:chgData name="Blevins, Melissa (DBHDS)" userId="S::melissa.blevins@dbhds.virginia.gov::6575bc5f-fcc3-4139-a246-17e6371f972c" providerId="AD" clId="Web-{BC38BC4C-4D45-432B-8A57-93B3A7F43752}" dt="2020-04-13T15:31:26.202" v="669" actId="14100"/>
          <ac:picMkLst>
            <pc:docMk/>
            <pc:sldMk cId="1266930870" sldId="317"/>
            <ac:picMk id="8" creationId="{EAC09AE8-6CA1-4DAB-B119-5C62E958673A}"/>
          </ac:picMkLst>
        </pc:picChg>
        <pc:picChg chg="del">
          <ac:chgData name="Blevins, Melissa (DBHDS)" userId="S::melissa.blevins@dbhds.virginia.gov::6575bc5f-fcc3-4139-a246-17e6371f972c" providerId="AD" clId="Web-{BC38BC4C-4D45-432B-8A57-93B3A7F43752}" dt="2020-04-13T15:29:08.826" v="653"/>
          <ac:picMkLst>
            <pc:docMk/>
            <pc:sldMk cId="1266930870" sldId="317"/>
            <ac:picMk id="9" creationId="{A1347BBC-481A-45D3-B775-7CCC593FB7C6}"/>
          </ac:picMkLst>
        </pc:picChg>
      </pc:sldChg>
    </pc:docChg>
  </pc:docChgLst>
  <pc:docChgLst>
    <pc:chgData clId="Web-{D789FFC9-3F97-9888-0627-C1392E9830E0}"/>
    <pc:docChg chg="modSld">
      <pc:chgData name="" userId="" providerId="" clId="Web-{D789FFC9-3F97-9888-0627-C1392E9830E0}" dt="2020-04-08T18:03:18.575" v="242"/>
      <pc:docMkLst>
        <pc:docMk/>
      </pc:docMkLst>
      <pc:sldChg chg="addSp modSp">
        <pc:chgData name="" userId="" providerId="" clId="Web-{D789FFC9-3F97-9888-0627-C1392E9830E0}" dt="2020-04-08T17:54:02.711" v="226" actId="1076"/>
        <pc:sldMkLst>
          <pc:docMk/>
          <pc:sldMk cId="2913510468" sldId="295"/>
        </pc:sldMkLst>
        <pc:picChg chg="add mod">
          <ac:chgData name="" userId="" providerId="" clId="Web-{D789FFC9-3F97-9888-0627-C1392E9830E0}" dt="2020-04-08T17:54:02.711" v="226" actId="1076"/>
          <ac:picMkLst>
            <pc:docMk/>
            <pc:sldMk cId="2913510468" sldId="295"/>
            <ac:picMk id="5" creationId="{E90D8F99-BCA1-4E81-96B6-C7BA0B0E1BAF}"/>
          </ac:picMkLst>
        </pc:picChg>
      </pc:sldChg>
      <pc:sldChg chg="addSp delSp modSp mod setBg setClrOvrMap">
        <pc:chgData name="" userId="" providerId="" clId="Web-{D789FFC9-3F97-9888-0627-C1392E9830E0}" dt="2020-04-08T18:03:18.575" v="242"/>
        <pc:sldMkLst>
          <pc:docMk/>
          <pc:sldMk cId="3999120592" sldId="297"/>
        </pc:sldMkLst>
        <pc:spChg chg="mod">
          <ac:chgData name="" userId="" providerId="" clId="Web-{D789FFC9-3F97-9888-0627-C1392E9830E0}" dt="2020-04-08T18:03:18.575" v="242"/>
          <ac:spMkLst>
            <pc:docMk/>
            <pc:sldMk cId="3999120592" sldId="297"/>
            <ac:spMk id="2" creationId="{CE6C524F-0E2E-4BB9-83A0-AD080EF232DD}"/>
          </ac:spMkLst>
        </pc:spChg>
        <pc:spChg chg="mod">
          <ac:chgData name="" userId="" providerId="" clId="Web-{D789FFC9-3F97-9888-0627-C1392E9830E0}" dt="2020-04-08T18:03:18.575" v="242"/>
          <ac:spMkLst>
            <pc:docMk/>
            <pc:sldMk cId="3999120592" sldId="297"/>
            <ac:spMk id="3" creationId="{D71D6C1E-FC3E-4711-8345-82FA04FC3FCF}"/>
          </ac:spMkLst>
        </pc:spChg>
        <pc:spChg chg="mod ord">
          <ac:chgData name="" userId="" providerId="" clId="Web-{D789FFC9-3F97-9888-0627-C1392E9830E0}" dt="2020-04-08T18:03:18.575" v="242"/>
          <ac:spMkLst>
            <pc:docMk/>
            <pc:sldMk cId="3999120592" sldId="297"/>
            <ac:spMk id="4" creationId="{9CBED2AB-3FD8-4462-B834-9BF3B06FD258}"/>
          </ac:spMkLst>
        </pc:spChg>
        <pc:spChg chg="add del">
          <ac:chgData name="" userId="" providerId="" clId="Web-{D789FFC9-3F97-9888-0627-C1392E9830E0}" dt="2020-04-08T18:03:18.575" v="242"/>
          <ac:spMkLst>
            <pc:docMk/>
            <pc:sldMk cId="3999120592" sldId="297"/>
            <ac:spMk id="10" creationId="{81AEB8A9-B768-4E30-BA55-D919E6687343}"/>
          </ac:spMkLst>
        </pc:spChg>
        <pc:spChg chg="add del">
          <ac:chgData name="" userId="" providerId="" clId="Web-{D789FFC9-3F97-9888-0627-C1392E9830E0}" dt="2020-04-08T18:03:18.575" v="242"/>
          <ac:spMkLst>
            <pc:docMk/>
            <pc:sldMk cId="3999120592" sldId="297"/>
            <ac:spMk id="15" creationId="{867D4867-5BA7-4462-B2F6-A23F4A622AA7}"/>
          </ac:spMkLst>
        </pc:spChg>
        <pc:picChg chg="add del mod">
          <ac:chgData name="" userId="" providerId="" clId="Web-{D789FFC9-3F97-9888-0627-C1392E9830E0}" dt="2020-04-08T18:01:51.415" v="229"/>
          <ac:picMkLst>
            <pc:docMk/>
            <pc:sldMk cId="3999120592" sldId="297"/>
            <ac:picMk id="5" creationId="{40B2AF03-2FC7-4D7D-B514-1E50F5AAEB7D}"/>
          </ac:picMkLst>
        </pc:picChg>
        <pc:picChg chg="add mod">
          <ac:chgData name="" userId="" providerId="" clId="Web-{D789FFC9-3F97-9888-0627-C1392E9830E0}" dt="2020-04-08T18:03:18.575" v="242"/>
          <ac:picMkLst>
            <pc:docMk/>
            <pc:sldMk cId="3999120592" sldId="297"/>
            <ac:picMk id="7" creationId="{EB75FDFD-73D2-4D89-89B1-EF59DDAF234F}"/>
          </ac:picMkLst>
        </pc:picChg>
      </pc:sldChg>
      <pc:sldChg chg="modSp">
        <pc:chgData name="" userId="" providerId="" clId="Web-{D789FFC9-3F97-9888-0627-C1392E9830E0}" dt="2020-04-08T17:43:35.924" v="183" actId="20577"/>
        <pc:sldMkLst>
          <pc:docMk/>
          <pc:sldMk cId="1180396736" sldId="304"/>
        </pc:sldMkLst>
        <pc:spChg chg="mod">
          <ac:chgData name="" userId="" providerId="" clId="Web-{D789FFC9-3F97-9888-0627-C1392E9830E0}" dt="2020-04-08T17:43:35.924" v="183" actId="20577"/>
          <ac:spMkLst>
            <pc:docMk/>
            <pc:sldMk cId="1180396736" sldId="304"/>
            <ac:spMk id="3" creationId="{89C97140-EA1C-4391-A4EB-86F6A47E1B96}"/>
          </ac:spMkLst>
        </pc:spChg>
      </pc:sldChg>
    </pc:docChg>
  </pc:docChgLst>
  <pc:docChgLst>
    <pc:chgData name="Blevins, Melissa (DBHDS)" userId="S::melissa.blevins@dbhds.virginia.gov::6575bc5f-fcc3-4139-a246-17e6371f972c" providerId="AD" clId="Web-{13FF2CE9-9A38-4EB9-AE1A-61F8DBA7035F}"/>
    <pc:docChg chg="modSld">
      <pc:chgData name="Blevins, Melissa (DBHDS)" userId="S::melissa.blevins@dbhds.virginia.gov::6575bc5f-fcc3-4139-a246-17e6371f972c" providerId="AD" clId="Web-{13FF2CE9-9A38-4EB9-AE1A-61F8DBA7035F}" dt="2020-04-13T12:36:11.793" v="10" actId="20577"/>
      <pc:docMkLst>
        <pc:docMk/>
      </pc:docMkLst>
      <pc:sldChg chg="modSp">
        <pc:chgData name="Blevins, Melissa (DBHDS)" userId="S::melissa.blevins@dbhds.virginia.gov::6575bc5f-fcc3-4139-a246-17e6371f972c" providerId="AD" clId="Web-{13FF2CE9-9A38-4EB9-AE1A-61F8DBA7035F}" dt="2020-04-13T12:35:29.730" v="6" actId="20577"/>
        <pc:sldMkLst>
          <pc:docMk/>
          <pc:sldMk cId="2544843454" sldId="294"/>
        </pc:sldMkLst>
        <pc:spChg chg="mod">
          <ac:chgData name="Blevins, Melissa (DBHDS)" userId="S::melissa.blevins@dbhds.virginia.gov::6575bc5f-fcc3-4139-a246-17e6371f972c" providerId="AD" clId="Web-{13FF2CE9-9A38-4EB9-AE1A-61F8DBA7035F}" dt="2020-04-13T12:35:29.730" v="6" actId="20577"/>
          <ac:spMkLst>
            <pc:docMk/>
            <pc:sldMk cId="2544843454" sldId="294"/>
            <ac:spMk id="4" creationId="{539887FB-1C9C-4384-95F1-102C1D5A5B51}"/>
          </ac:spMkLst>
        </pc:spChg>
      </pc:sldChg>
      <pc:sldChg chg="modSp">
        <pc:chgData name="Blevins, Melissa (DBHDS)" userId="S::melissa.blevins@dbhds.virginia.gov::6575bc5f-fcc3-4139-a246-17e6371f972c" providerId="AD" clId="Web-{13FF2CE9-9A38-4EB9-AE1A-61F8DBA7035F}" dt="2020-04-13T12:36:11.793" v="9" actId="20577"/>
        <pc:sldMkLst>
          <pc:docMk/>
          <pc:sldMk cId="3688420012" sldId="309"/>
        </pc:sldMkLst>
        <pc:spChg chg="mod">
          <ac:chgData name="Blevins, Melissa (DBHDS)" userId="S::melissa.blevins@dbhds.virginia.gov::6575bc5f-fcc3-4139-a246-17e6371f972c" providerId="AD" clId="Web-{13FF2CE9-9A38-4EB9-AE1A-61F8DBA7035F}" dt="2020-04-13T12:36:11.793" v="9" actId="20577"/>
          <ac:spMkLst>
            <pc:docMk/>
            <pc:sldMk cId="3688420012" sldId="309"/>
            <ac:spMk id="3" creationId="{3A1F1463-6D36-4AD6-9CD9-CE25049D5FDC}"/>
          </ac:spMkLst>
        </pc:spChg>
      </pc:sldChg>
    </pc:docChg>
  </pc:docChgLst>
  <pc:docChgLst>
    <pc:chgData clId="Web-{8AF62DFE-7C6C-10F1-A7F1-B2D3F797E495}"/>
    <pc:docChg chg="addSld modSld">
      <pc:chgData name="" userId="" providerId="" clId="Web-{8AF62DFE-7C6C-10F1-A7F1-B2D3F797E495}" dt="2020-04-13T20:27:21.616" v="124" actId="20577"/>
      <pc:docMkLst>
        <pc:docMk/>
      </pc:docMkLst>
      <pc:sldChg chg="addSp modSp new mod setBg">
        <pc:chgData name="" userId="" providerId="" clId="Web-{8AF62DFE-7C6C-10F1-A7F1-B2D3F797E495}" dt="2020-04-13T20:27:20.647" v="122" actId="20577"/>
        <pc:sldMkLst>
          <pc:docMk/>
          <pc:sldMk cId="3926612842" sldId="323"/>
        </pc:sldMkLst>
        <pc:spChg chg="mod">
          <ac:chgData name="" userId="" providerId="" clId="Web-{8AF62DFE-7C6C-10F1-A7F1-B2D3F797E495}" dt="2020-04-13T20:27:05.365" v="120"/>
          <ac:spMkLst>
            <pc:docMk/>
            <pc:sldMk cId="3926612842" sldId="323"/>
            <ac:spMk id="2" creationId="{E2F43E55-0691-4D96-A438-453A00322502}"/>
          </ac:spMkLst>
        </pc:spChg>
        <pc:spChg chg="mod">
          <ac:chgData name="" userId="" providerId="" clId="Web-{8AF62DFE-7C6C-10F1-A7F1-B2D3F797E495}" dt="2020-04-13T20:27:20.647" v="122" actId="20577"/>
          <ac:spMkLst>
            <pc:docMk/>
            <pc:sldMk cId="3926612842" sldId="323"/>
            <ac:spMk id="3" creationId="{81D710A9-5A8C-45FE-8D78-F1C4F2C97AEC}"/>
          </ac:spMkLst>
        </pc:spChg>
        <pc:spChg chg="mod">
          <ac:chgData name="" userId="" providerId="" clId="Web-{8AF62DFE-7C6C-10F1-A7F1-B2D3F797E495}" dt="2020-04-13T20:27:05.365" v="120"/>
          <ac:spMkLst>
            <pc:docMk/>
            <pc:sldMk cId="3926612842" sldId="323"/>
            <ac:spMk id="4" creationId="{E88570B6-9046-4DFD-B289-A37E5987488E}"/>
          </ac:spMkLst>
        </pc:spChg>
        <pc:spChg chg="add">
          <ac:chgData name="" userId="" providerId="" clId="Web-{8AF62DFE-7C6C-10F1-A7F1-B2D3F797E495}" dt="2020-04-13T20:27:05.365" v="120"/>
          <ac:spMkLst>
            <pc:docMk/>
            <pc:sldMk cId="3926612842" sldId="323"/>
            <ac:spMk id="11" creationId="{73C994B4-9721-4148-9EEC-6793CECDE8DD}"/>
          </ac:spMkLst>
        </pc:spChg>
        <pc:spChg chg="add">
          <ac:chgData name="" userId="" providerId="" clId="Web-{8AF62DFE-7C6C-10F1-A7F1-B2D3F797E495}" dt="2020-04-13T20:27:05.365" v="120"/>
          <ac:spMkLst>
            <pc:docMk/>
            <pc:sldMk cId="3926612842" sldId="323"/>
            <ac:spMk id="13" creationId="{F9D95E49-763A-4886-B038-82F734740554}"/>
          </ac:spMkLst>
        </pc:spChg>
        <pc:spChg chg="add">
          <ac:chgData name="" userId="" providerId="" clId="Web-{8AF62DFE-7C6C-10F1-A7F1-B2D3F797E495}" dt="2020-04-13T20:27:05.365" v="120"/>
          <ac:spMkLst>
            <pc:docMk/>
            <pc:sldMk cId="3926612842" sldId="323"/>
            <ac:spMk id="15" creationId="{DFB3378C-6C77-4D5E-9D8C-5ED27325926B}"/>
          </ac:spMkLst>
        </pc:spChg>
        <pc:spChg chg="add">
          <ac:chgData name="" userId="" providerId="" clId="Web-{8AF62DFE-7C6C-10F1-A7F1-B2D3F797E495}" dt="2020-04-13T20:27:05.365" v="120"/>
          <ac:spMkLst>
            <pc:docMk/>
            <pc:sldMk cId="3926612842" sldId="323"/>
            <ac:spMk id="17" creationId="{36F31C88-3DEF-4EA8-AE3A-49441413FC54}"/>
          </ac:spMkLst>
        </pc:spChg>
        <pc:picChg chg="add mod">
          <ac:chgData name="" userId="" providerId="" clId="Web-{8AF62DFE-7C6C-10F1-A7F1-B2D3F797E495}" dt="2020-04-13T20:27:09.615" v="121" actId="1076"/>
          <ac:picMkLst>
            <pc:docMk/>
            <pc:sldMk cId="3926612842" sldId="323"/>
            <ac:picMk id="8" creationId="{2AEC46D3-C221-4A12-BDDC-484771C8ADBF}"/>
          </ac:picMkLst>
        </pc:picChg>
        <pc:cxnChg chg="add">
          <ac:chgData name="" userId="" providerId="" clId="Web-{8AF62DFE-7C6C-10F1-A7F1-B2D3F797E495}" dt="2020-04-13T20:27:05.365" v="120"/>
          <ac:cxnSpMkLst>
            <pc:docMk/>
            <pc:sldMk cId="3926612842" sldId="323"/>
            <ac:cxnSpMk id="19" creationId="{F085D7B9-E066-4923-8CB7-294BF306296A}"/>
          </ac:cxnSpMkLst>
        </pc:cxnChg>
        <pc:cxnChg chg="add">
          <ac:chgData name="" userId="" providerId="" clId="Web-{8AF62DFE-7C6C-10F1-A7F1-B2D3F797E495}" dt="2020-04-13T20:27:05.365" v="120"/>
          <ac:cxnSpMkLst>
            <pc:docMk/>
            <pc:sldMk cId="3926612842" sldId="323"/>
            <ac:cxnSpMk id="21" creationId="{C093FF4C-75F6-4952-8B68-950D5C40DE55}"/>
          </ac:cxnSpMkLst>
        </pc:cxnChg>
      </pc:sldChg>
    </pc:docChg>
  </pc:docChgLst>
  <pc:docChgLst>
    <pc:chgData name="Blevins, Melissa (DBHDS)" userId="S::melissa.blevins@dbhds.virginia.gov::6575bc5f-fcc3-4139-a246-17e6371f972c" providerId="AD" clId="Web-{28F76E75-DDDB-4CE7-95C7-479DB93F7725}"/>
    <pc:docChg chg="addSld modSld">
      <pc:chgData name="Blevins, Melissa (DBHDS)" userId="S::melissa.blevins@dbhds.virginia.gov::6575bc5f-fcc3-4139-a246-17e6371f972c" providerId="AD" clId="Web-{28F76E75-DDDB-4CE7-95C7-479DB93F7725}" dt="2020-04-17T14:16:39.567" v="582" actId="14100"/>
      <pc:docMkLst>
        <pc:docMk/>
      </pc:docMkLst>
      <pc:sldChg chg="modSp">
        <pc:chgData name="Blevins, Melissa (DBHDS)" userId="S::melissa.blevins@dbhds.virginia.gov::6575bc5f-fcc3-4139-a246-17e6371f972c" providerId="AD" clId="Web-{28F76E75-DDDB-4CE7-95C7-479DB93F7725}" dt="2020-04-17T13:45:39.676" v="8" actId="20577"/>
        <pc:sldMkLst>
          <pc:docMk/>
          <pc:sldMk cId="3300284026" sldId="257"/>
        </pc:sldMkLst>
        <pc:spChg chg="mod">
          <ac:chgData name="Blevins, Melissa (DBHDS)" userId="S::melissa.blevins@dbhds.virginia.gov::6575bc5f-fcc3-4139-a246-17e6371f972c" providerId="AD" clId="Web-{28F76E75-DDDB-4CE7-95C7-479DB93F7725}" dt="2020-04-17T13:45:39.676" v="8" actId="20577"/>
          <ac:spMkLst>
            <pc:docMk/>
            <pc:sldMk cId="3300284026" sldId="257"/>
            <ac:spMk id="5" creationId="{00000000-0000-0000-0000-000000000000}"/>
          </ac:spMkLst>
        </pc:spChg>
      </pc:sldChg>
      <pc:sldChg chg="addSp delSp modSp">
        <pc:chgData name="Blevins, Melissa (DBHDS)" userId="S::melissa.blevins@dbhds.virginia.gov::6575bc5f-fcc3-4139-a246-17e6371f972c" providerId="AD" clId="Web-{28F76E75-DDDB-4CE7-95C7-479DB93F7725}" dt="2020-04-17T13:46:40.365" v="12"/>
        <pc:sldMkLst>
          <pc:docMk/>
          <pc:sldMk cId="247518993" sldId="296"/>
        </pc:sldMkLst>
        <pc:spChg chg="mod">
          <ac:chgData name="Blevins, Melissa (DBHDS)" userId="S::melissa.blevins@dbhds.virginia.gov::6575bc5f-fcc3-4139-a246-17e6371f972c" providerId="AD" clId="Web-{28F76E75-DDDB-4CE7-95C7-479DB93F7725}" dt="2020-04-17T13:46:40.365" v="12"/>
          <ac:spMkLst>
            <pc:docMk/>
            <pc:sldMk cId="247518993" sldId="296"/>
            <ac:spMk id="2" creationId="{CDA9620C-658B-4614-8E1D-4E1F4AFB9EB7}"/>
          </ac:spMkLst>
        </pc:spChg>
        <pc:spChg chg="mod">
          <ac:chgData name="Blevins, Melissa (DBHDS)" userId="S::melissa.blevins@dbhds.virginia.gov::6575bc5f-fcc3-4139-a246-17e6371f972c" providerId="AD" clId="Web-{28F76E75-DDDB-4CE7-95C7-479DB93F7725}" dt="2020-04-17T13:46:40.365" v="12"/>
          <ac:spMkLst>
            <pc:docMk/>
            <pc:sldMk cId="247518993" sldId="296"/>
            <ac:spMk id="4" creationId="{B1312576-BF25-41AE-B200-ADA875318311}"/>
          </ac:spMkLst>
        </pc:spChg>
        <pc:spChg chg="add del">
          <ac:chgData name="Blevins, Melissa (DBHDS)" userId="S::melissa.blevins@dbhds.virginia.gov::6575bc5f-fcc3-4139-a246-17e6371f972c" providerId="AD" clId="Web-{28F76E75-DDDB-4CE7-95C7-479DB93F7725}" dt="2020-04-17T13:46:40.365" v="12"/>
          <ac:spMkLst>
            <pc:docMk/>
            <pc:sldMk cId="247518993" sldId="296"/>
            <ac:spMk id="11" creationId="{42285737-90EE-47DC-AC80-8AE156B11969}"/>
          </ac:spMkLst>
        </pc:spChg>
        <pc:spChg chg="add del">
          <ac:chgData name="Blevins, Melissa (DBHDS)" userId="S::melissa.blevins@dbhds.virginia.gov::6575bc5f-fcc3-4139-a246-17e6371f972c" providerId="AD" clId="Web-{28F76E75-DDDB-4CE7-95C7-479DB93F7725}" dt="2020-04-17T13:46:40.365" v="12"/>
          <ac:spMkLst>
            <pc:docMk/>
            <pc:sldMk cId="247518993" sldId="296"/>
            <ac:spMk id="24" creationId="{3A5B4632-C963-4296-86F0-79AA9EA5AE98}"/>
          </ac:spMkLst>
        </pc:spChg>
        <pc:grpChg chg="add del">
          <ac:chgData name="Blevins, Melissa (DBHDS)" userId="S::melissa.blevins@dbhds.virginia.gov::6575bc5f-fcc3-4139-a246-17e6371f972c" providerId="AD" clId="Web-{28F76E75-DDDB-4CE7-95C7-479DB93F7725}" dt="2020-04-17T13:46:40.365" v="12"/>
          <ac:grpSpMkLst>
            <pc:docMk/>
            <pc:sldMk cId="247518993" sldId="296"/>
            <ac:grpSpMk id="13" creationId="{B57BDC17-F1B3-455F-BBF1-680AA1F25C06}"/>
          </ac:grpSpMkLst>
        </pc:grpChg>
        <pc:graphicFrameChg chg="mod modGraphic">
          <ac:chgData name="Blevins, Melissa (DBHDS)" userId="S::melissa.blevins@dbhds.virginia.gov::6575bc5f-fcc3-4139-a246-17e6371f972c" providerId="AD" clId="Web-{28F76E75-DDDB-4CE7-95C7-479DB93F7725}" dt="2020-04-17T13:46:40.365" v="12"/>
          <ac:graphicFrameMkLst>
            <pc:docMk/>
            <pc:sldMk cId="247518993" sldId="296"/>
            <ac:graphicFrameMk id="6" creationId="{5FA33E38-9B34-41D4-837A-9FF0CCADE79A}"/>
          </ac:graphicFrameMkLst>
        </pc:graphicFrameChg>
      </pc:sldChg>
      <pc:sldChg chg="addSp modSp">
        <pc:chgData name="Blevins, Melissa (DBHDS)" userId="S::melissa.blevins@dbhds.virginia.gov::6575bc5f-fcc3-4139-a246-17e6371f972c" providerId="AD" clId="Web-{28F76E75-DDDB-4CE7-95C7-479DB93F7725}" dt="2020-04-17T14:16:39.567" v="582" actId="14100"/>
        <pc:sldMkLst>
          <pc:docMk/>
          <pc:sldMk cId="857275321" sldId="314"/>
        </pc:sldMkLst>
        <pc:spChg chg="mod">
          <ac:chgData name="Blevins, Melissa (DBHDS)" userId="S::melissa.blevins@dbhds.virginia.gov::6575bc5f-fcc3-4139-a246-17e6371f972c" providerId="AD" clId="Web-{28F76E75-DDDB-4CE7-95C7-479DB93F7725}" dt="2020-04-17T13:47:18.709" v="22" actId="14100"/>
          <ac:spMkLst>
            <pc:docMk/>
            <pc:sldMk cId="857275321" sldId="314"/>
            <ac:spMk id="3" creationId="{706FEEEF-6FCA-46EF-BD9F-70E1BAE2EDE9}"/>
          </ac:spMkLst>
        </pc:spChg>
        <pc:spChg chg="mod">
          <ac:chgData name="Blevins, Melissa (DBHDS)" userId="S::melissa.blevins@dbhds.virginia.gov::6575bc5f-fcc3-4139-a246-17e6371f972c" providerId="AD" clId="Web-{28F76E75-DDDB-4CE7-95C7-479DB93F7725}" dt="2020-04-17T14:15:23.300" v="524" actId="1076"/>
          <ac:spMkLst>
            <pc:docMk/>
            <pc:sldMk cId="857275321" sldId="314"/>
            <ac:spMk id="4" creationId="{E100E50D-EB72-4020-8385-105728961E56}"/>
          </ac:spMkLst>
        </pc:spChg>
        <pc:spChg chg="mod">
          <ac:chgData name="Blevins, Melissa (DBHDS)" userId="S::melissa.blevins@dbhds.virginia.gov::6575bc5f-fcc3-4139-a246-17e6371f972c" providerId="AD" clId="Web-{28F76E75-DDDB-4CE7-95C7-479DB93F7725}" dt="2020-04-17T14:12:11.484" v="454" actId="20577"/>
          <ac:spMkLst>
            <pc:docMk/>
            <pc:sldMk cId="857275321" sldId="314"/>
            <ac:spMk id="6" creationId="{7EC9208A-09A8-4E30-998C-35B078C3C354}"/>
          </ac:spMkLst>
        </pc:spChg>
        <pc:spChg chg="mod">
          <ac:chgData name="Blevins, Melissa (DBHDS)" userId="S::melissa.blevins@dbhds.virginia.gov::6575bc5f-fcc3-4139-a246-17e6371f972c" providerId="AD" clId="Web-{28F76E75-DDDB-4CE7-95C7-479DB93F7725}" dt="2020-04-17T14:15:29.128" v="525" actId="1076"/>
          <ac:spMkLst>
            <pc:docMk/>
            <pc:sldMk cId="857275321" sldId="314"/>
            <ac:spMk id="7" creationId="{472C6305-C5C5-491A-8C20-5C6C5767DAEA}"/>
          </ac:spMkLst>
        </pc:spChg>
        <pc:spChg chg="add mod">
          <ac:chgData name="Blevins, Melissa (DBHDS)" userId="S::melissa.blevins@dbhds.virginia.gov::6575bc5f-fcc3-4139-a246-17e6371f972c" providerId="AD" clId="Web-{28F76E75-DDDB-4CE7-95C7-479DB93F7725}" dt="2020-04-17T14:14:35.690" v="520" actId="14100"/>
          <ac:spMkLst>
            <pc:docMk/>
            <pc:sldMk cId="857275321" sldId="314"/>
            <ac:spMk id="13" creationId="{B6B5C7A1-A5A5-4181-8BB9-8BC5C4EF5B01}"/>
          </ac:spMkLst>
        </pc:spChg>
        <pc:spChg chg="add mod">
          <ac:chgData name="Blevins, Melissa (DBHDS)" userId="S::melissa.blevins@dbhds.virginia.gov::6575bc5f-fcc3-4139-a246-17e6371f972c" providerId="AD" clId="Web-{28F76E75-DDDB-4CE7-95C7-479DB93F7725}" dt="2020-04-17T14:14:21.080" v="518" actId="20577"/>
          <ac:spMkLst>
            <pc:docMk/>
            <pc:sldMk cId="857275321" sldId="314"/>
            <ac:spMk id="14" creationId="{F936A00A-D198-428E-B194-641E05B5103D}"/>
          </ac:spMkLst>
        </pc:spChg>
        <pc:spChg chg="add mod">
          <ac:chgData name="Blevins, Melissa (DBHDS)" userId="S::melissa.blevins@dbhds.virginia.gov::6575bc5f-fcc3-4139-a246-17e6371f972c" providerId="AD" clId="Web-{28F76E75-DDDB-4CE7-95C7-479DB93F7725}" dt="2020-04-17T14:16:39.567" v="582" actId="14100"/>
          <ac:spMkLst>
            <pc:docMk/>
            <pc:sldMk cId="857275321" sldId="314"/>
            <ac:spMk id="15" creationId="{E5A7E575-2352-4D74-A988-89B470894856}"/>
          </ac:spMkLst>
        </pc:spChg>
        <pc:spChg chg="add mod">
          <ac:chgData name="Blevins, Melissa (DBHDS)" userId="S::melissa.blevins@dbhds.virginia.gov::6575bc5f-fcc3-4139-a246-17e6371f972c" providerId="AD" clId="Web-{28F76E75-DDDB-4CE7-95C7-479DB93F7725}" dt="2020-04-17T14:16:34.926" v="579" actId="20577"/>
          <ac:spMkLst>
            <pc:docMk/>
            <pc:sldMk cId="857275321" sldId="314"/>
            <ac:spMk id="16" creationId="{316C6982-DDE8-48CA-A25D-6FFC64B6AD0A}"/>
          </ac:spMkLst>
        </pc:spChg>
        <pc:picChg chg="add mod">
          <ac:chgData name="Blevins, Melissa (DBHDS)" userId="S::melissa.blevins@dbhds.virginia.gov::6575bc5f-fcc3-4139-a246-17e6371f972c" providerId="AD" clId="Web-{28F76E75-DDDB-4CE7-95C7-479DB93F7725}" dt="2020-04-17T13:55:18.592" v="41" actId="1076"/>
          <ac:picMkLst>
            <pc:docMk/>
            <pc:sldMk cId="857275321" sldId="314"/>
            <ac:picMk id="8" creationId="{5F2BF346-4CA1-478D-8A80-3F4B11942319}"/>
          </ac:picMkLst>
        </pc:picChg>
        <pc:picChg chg="mod">
          <ac:chgData name="Blevins, Melissa (DBHDS)" userId="S::melissa.blevins@dbhds.virginia.gov::6575bc5f-fcc3-4139-a246-17e6371f972c" providerId="AD" clId="Web-{28F76E75-DDDB-4CE7-95C7-479DB93F7725}" dt="2020-04-17T13:51:34.448" v="36" actId="1076"/>
          <ac:picMkLst>
            <pc:docMk/>
            <pc:sldMk cId="857275321" sldId="314"/>
            <ac:picMk id="9" creationId="{C6AAA493-DB60-48CC-AE7A-E7F850DCF8FE}"/>
          </ac:picMkLst>
        </pc:picChg>
        <pc:picChg chg="add mod">
          <ac:chgData name="Blevins, Melissa (DBHDS)" userId="S::melissa.blevins@dbhds.virginia.gov::6575bc5f-fcc3-4139-a246-17e6371f972c" providerId="AD" clId="Web-{28F76E75-DDDB-4CE7-95C7-479DB93F7725}" dt="2020-04-17T13:55:37.218" v="43" actId="1076"/>
          <ac:picMkLst>
            <pc:docMk/>
            <pc:sldMk cId="857275321" sldId="314"/>
            <ac:picMk id="11" creationId="{D819AB79-3A06-4DEF-B7BC-5D32EEDD0C9F}"/>
          </ac:picMkLst>
        </pc:picChg>
      </pc:sldChg>
      <pc:sldChg chg="addSp delSp modSp new">
        <pc:chgData name="Blevins, Melissa (DBHDS)" userId="S::melissa.blevins@dbhds.virginia.gov::6575bc5f-fcc3-4139-a246-17e6371f972c" providerId="AD" clId="Web-{28F76E75-DDDB-4CE7-95C7-479DB93F7725}" dt="2020-04-17T14:09:42.997" v="352"/>
        <pc:sldMkLst>
          <pc:docMk/>
          <pc:sldMk cId="3010020397" sldId="327"/>
        </pc:sldMkLst>
        <pc:spChg chg="add">
          <ac:chgData name="Blevins, Melissa (DBHDS)" userId="S::melissa.blevins@dbhds.virginia.gov::6575bc5f-fcc3-4139-a246-17e6371f972c" providerId="AD" clId="Web-{28F76E75-DDDB-4CE7-95C7-479DB93F7725}" dt="2020-04-17T13:49:05.711" v="25"/>
          <ac:spMkLst>
            <pc:docMk/>
            <pc:sldMk cId="3010020397" sldId="327"/>
            <ac:spMk id="6" creationId="{CC97E10C-4D0E-4E28-860F-C53F95D72879}"/>
          </ac:spMkLst>
        </pc:spChg>
        <pc:spChg chg="add del mod">
          <ac:chgData name="Blevins, Melissa (DBHDS)" userId="S::melissa.blevins@dbhds.virginia.gov::6575bc5f-fcc3-4139-a246-17e6371f972c" providerId="AD" clId="Web-{28F76E75-DDDB-4CE7-95C7-479DB93F7725}" dt="2020-04-17T14:09:42.997" v="352"/>
          <ac:spMkLst>
            <pc:docMk/>
            <pc:sldMk cId="3010020397" sldId="327"/>
            <ac:spMk id="7" creationId="{7F343509-66AD-48AB-9155-706DA8ED8187}"/>
          </ac:spMkLst>
        </pc:spChg>
        <pc:spChg chg="add mod">
          <ac:chgData name="Blevins, Melissa (DBHDS)" userId="S::melissa.blevins@dbhds.virginia.gov::6575bc5f-fcc3-4139-a246-17e6371f972c" providerId="AD" clId="Web-{28F76E75-DDDB-4CE7-95C7-479DB93F7725}" dt="2020-04-17T14:07:58.246" v="332" actId="1076"/>
          <ac:spMkLst>
            <pc:docMk/>
            <pc:sldMk cId="3010020397" sldId="327"/>
            <ac:spMk id="12" creationId="{569EEC5C-17DB-4228-A04B-11EA0CDA5AF6}"/>
          </ac:spMkLst>
        </pc:spChg>
        <pc:spChg chg="add mod">
          <ac:chgData name="Blevins, Melissa (DBHDS)" userId="S::melissa.blevins@dbhds.virginia.gov::6575bc5f-fcc3-4139-a246-17e6371f972c" providerId="AD" clId="Web-{28F76E75-DDDB-4CE7-95C7-479DB93F7725}" dt="2020-04-17T14:08:04.590" v="333" actId="1076"/>
          <ac:spMkLst>
            <pc:docMk/>
            <pc:sldMk cId="3010020397" sldId="327"/>
            <ac:spMk id="14" creationId="{66B62B7C-F024-4329-88C9-3203678BD1EF}"/>
          </ac:spMkLst>
        </pc:spChg>
        <pc:spChg chg="add del mod">
          <ac:chgData name="Blevins, Melissa (DBHDS)" userId="S::melissa.blevins@dbhds.virginia.gov::6575bc5f-fcc3-4139-a246-17e6371f972c" providerId="AD" clId="Web-{28F76E75-DDDB-4CE7-95C7-479DB93F7725}" dt="2020-04-17T14:09:32.919" v="349"/>
          <ac:spMkLst>
            <pc:docMk/>
            <pc:sldMk cId="3010020397" sldId="327"/>
            <ac:spMk id="15" creationId="{61431DE7-C95A-4360-BAAB-D8925E563B32}"/>
          </ac:spMkLst>
        </pc:spChg>
        <pc:spChg chg="add del mod">
          <ac:chgData name="Blevins, Melissa (DBHDS)" userId="S::melissa.blevins@dbhds.virginia.gov::6575bc5f-fcc3-4139-a246-17e6371f972c" providerId="AD" clId="Web-{28F76E75-DDDB-4CE7-95C7-479DB93F7725}" dt="2020-04-17T14:09:36.763" v="350"/>
          <ac:spMkLst>
            <pc:docMk/>
            <pc:sldMk cId="3010020397" sldId="327"/>
            <ac:spMk id="17" creationId="{218C0D16-6DC6-4DC9-BA8A-1A268A121392}"/>
          </ac:spMkLst>
        </pc:spChg>
        <pc:spChg chg="add mod">
          <ac:chgData name="Blevins, Melissa (DBHDS)" userId="S::melissa.blevins@dbhds.virginia.gov::6575bc5f-fcc3-4139-a246-17e6371f972c" providerId="AD" clId="Web-{28F76E75-DDDB-4CE7-95C7-479DB93F7725}" dt="2020-04-17T14:08:25.418" v="336" actId="1076"/>
          <ac:spMkLst>
            <pc:docMk/>
            <pc:sldMk cId="3010020397" sldId="327"/>
            <ac:spMk id="22" creationId="{653595C7-C5D3-4C27-854B-7C70FB4F8535}"/>
          </ac:spMkLst>
        </pc:spChg>
        <pc:spChg chg="add del">
          <ac:chgData name="Blevins, Melissa (DBHDS)" userId="S::melissa.blevins@dbhds.virginia.gov::6575bc5f-fcc3-4139-a246-17e6371f972c" providerId="AD" clId="Web-{28F76E75-DDDB-4CE7-95C7-479DB93F7725}" dt="2020-04-17T14:09:39.779" v="351"/>
          <ac:spMkLst>
            <pc:docMk/>
            <pc:sldMk cId="3010020397" sldId="327"/>
            <ac:spMk id="23" creationId="{5E50DD6D-0CCC-4F74-A41B-6177AC7FABC7}"/>
          </ac:spMkLst>
        </pc:spChg>
        <pc:spChg chg="add mod">
          <ac:chgData name="Blevins, Melissa (DBHDS)" userId="S::melissa.blevins@dbhds.virginia.gov::6575bc5f-fcc3-4139-a246-17e6371f972c" providerId="AD" clId="Web-{28F76E75-DDDB-4CE7-95C7-479DB93F7725}" dt="2020-04-17T14:08:53.418" v="342" actId="14100"/>
          <ac:spMkLst>
            <pc:docMk/>
            <pc:sldMk cId="3010020397" sldId="327"/>
            <ac:spMk id="24" creationId="{181646EC-D1E2-4D51-A43A-9A59C31BCC3A}"/>
          </ac:spMkLst>
        </pc:spChg>
        <pc:spChg chg="add mod">
          <ac:chgData name="Blevins, Melissa (DBHDS)" userId="S::melissa.blevins@dbhds.virginia.gov::6575bc5f-fcc3-4139-a246-17e6371f972c" providerId="AD" clId="Web-{28F76E75-DDDB-4CE7-95C7-479DB93F7725}" dt="2020-04-17T14:09:29.075" v="348" actId="1076"/>
          <ac:spMkLst>
            <pc:docMk/>
            <pc:sldMk cId="3010020397" sldId="327"/>
            <ac:spMk id="25" creationId="{F4AC6A8C-9AF5-4B83-A24B-2B0CACEBC159}"/>
          </ac:spMkLst>
        </pc:spChg>
        <pc:picChg chg="add del mod">
          <ac:chgData name="Blevins, Melissa (DBHDS)" userId="S::melissa.blevins@dbhds.virginia.gov::6575bc5f-fcc3-4139-a246-17e6371f972c" providerId="AD" clId="Web-{28F76E75-DDDB-4CE7-95C7-479DB93F7725}" dt="2020-04-17T14:05:11.883" v="282"/>
          <ac:picMkLst>
            <pc:docMk/>
            <pc:sldMk cId="3010020397" sldId="327"/>
            <ac:picMk id="3" creationId="{191786B1-D8EC-4661-B858-947CB00C81B3}"/>
          </ac:picMkLst>
        </pc:picChg>
        <pc:picChg chg="add del mod">
          <ac:chgData name="Blevins, Melissa (DBHDS)" userId="S::melissa.blevins@dbhds.virginia.gov::6575bc5f-fcc3-4139-a246-17e6371f972c" providerId="AD" clId="Web-{28F76E75-DDDB-4CE7-95C7-479DB93F7725}" dt="2020-04-17T14:07:16.589" v="326"/>
          <ac:picMkLst>
            <pc:docMk/>
            <pc:sldMk cId="3010020397" sldId="327"/>
            <ac:picMk id="8" creationId="{EF1199FE-62B1-485B-96AF-C6585BAA12D6}"/>
          </ac:picMkLst>
        </pc:picChg>
        <pc:picChg chg="add del mod">
          <ac:chgData name="Blevins, Melissa (DBHDS)" userId="S::melissa.blevins@dbhds.virginia.gov::6575bc5f-fcc3-4139-a246-17e6371f972c" providerId="AD" clId="Web-{28F76E75-DDDB-4CE7-95C7-479DB93F7725}" dt="2020-04-17T14:01:01.004" v="169"/>
          <ac:picMkLst>
            <pc:docMk/>
            <pc:sldMk cId="3010020397" sldId="327"/>
            <ac:picMk id="10" creationId="{218C7CFB-F24B-4F5A-94ED-A16BC69BB80B}"/>
          </ac:picMkLst>
        </pc:picChg>
        <pc:picChg chg="add del mod">
          <ac:chgData name="Blevins, Melissa (DBHDS)" userId="S::melissa.blevins@dbhds.virginia.gov::6575bc5f-fcc3-4139-a246-17e6371f972c" providerId="AD" clId="Web-{28F76E75-DDDB-4CE7-95C7-479DB93F7725}" dt="2020-04-17T14:01:04.707" v="170"/>
          <ac:picMkLst>
            <pc:docMk/>
            <pc:sldMk cId="3010020397" sldId="327"/>
            <ac:picMk id="13" creationId="{8010F343-A5DA-4DF4-81B3-E3F60543DDCB}"/>
          </ac:picMkLst>
        </pc:picChg>
        <pc:picChg chg="add del mod">
          <ac:chgData name="Blevins, Melissa (DBHDS)" userId="S::melissa.blevins@dbhds.virginia.gov::6575bc5f-fcc3-4139-a246-17e6371f972c" providerId="AD" clId="Web-{28F76E75-DDDB-4CE7-95C7-479DB93F7725}" dt="2020-04-17T14:07:19.557" v="327"/>
          <ac:picMkLst>
            <pc:docMk/>
            <pc:sldMk cId="3010020397" sldId="327"/>
            <ac:picMk id="16" creationId="{BC8A7262-E5C4-4F18-B9AE-7D502D3AE5B0}"/>
          </ac:picMkLst>
        </pc:picChg>
        <pc:picChg chg="add del mod">
          <ac:chgData name="Blevins, Melissa (DBHDS)" userId="S::melissa.blevins@dbhds.virginia.gov::6575bc5f-fcc3-4139-a246-17e6371f972c" providerId="AD" clId="Web-{28F76E75-DDDB-4CE7-95C7-479DB93F7725}" dt="2020-04-17T14:05:39.415" v="287"/>
          <ac:picMkLst>
            <pc:docMk/>
            <pc:sldMk cId="3010020397" sldId="327"/>
            <ac:picMk id="18" creationId="{FEDA1EEE-B8D2-49D0-9905-336594B7350D}"/>
          </ac:picMkLst>
        </pc:picChg>
        <pc:picChg chg="add mod">
          <ac:chgData name="Blevins, Melissa (DBHDS)" userId="S::melissa.blevins@dbhds.virginia.gov::6575bc5f-fcc3-4139-a246-17e6371f972c" providerId="AD" clId="Web-{28F76E75-DDDB-4CE7-95C7-479DB93F7725}" dt="2020-04-17T14:08:19.105" v="335" actId="14100"/>
          <ac:picMkLst>
            <pc:docMk/>
            <pc:sldMk cId="3010020397" sldId="327"/>
            <ac:picMk id="20" creationId="{3D6F05A2-4845-4B12-8EAE-EC8C7E87A136}"/>
          </ac:picMkLst>
        </pc:picChg>
      </pc:sldChg>
    </pc:docChg>
  </pc:docChgLst>
  <pc:docChgLst>
    <pc:chgData clId="Web-{11D8734E-8DB7-0350-F45E-09A287C6E7E3}"/>
    <pc:docChg chg="modSld">
      <pc:chgData name="" userId="" providerId="" clId="Web-{11D8734E-8DB7-0350-F45E-09A287C6E7E3}" dt="2020-09-09T19:26:27.031" v="228" actId="20577"/>
      <pc:docMkLst>
        <pc:docMk/>
      </pc:docMkLst>
      <pc:sldChg chg="modSp">
        <pc:chgData name="" userId="" providerId="" clId="Web-{11D8734E-8DB7-0350-F45E-09A287C6E7E3}" dt="2020-09-09T19:26:17.859" v="227" actId="20577"/>
        <pc:sldMkLst>
          <pc:docMk/>
          <pc:sldMk cId="1180396736" sldId="304"/>
        </pc:sldMkLst>
        <pc:spChg chg="mod">
          <ac:chgData name="" userId="" providerId="" clId="Web-{11D8734E-8DB7-0350-F45E-09A287C6E7E3}" dt="2020-09-09T19:26:17.859" v="227" actId="20577"/>
          <ac:spMkLst>
            <pc:docMk/>
            <pc:sldMk cId="1180396736" sldId="304"/>
            <ac:spMk id="5" creationId="{3A46B5D0-68F4-4761-8C83-AEC7EE0E160C}"/>
          </ac:spMkLst>
        </pc:spChg>
      </pc:sldChg>
      <pc:sldChg chg="modSp">
        <pc:chgData name="" userId="" providerId="" clId="Web-{11D8734E-8DB7-0350-F45E-09A287C6E7E3}" dt="2020-09-09T18:33:06.897" v="9"/>
        <pc:sldMkLst>
          <pc:docMk/>
          <pc:sldMk cId="4161860846" sldId="321"/>
        </pc:sldMkLst>
        <pc:picChg chg="mod modCrop">
          <ac:chgData name="" userId="" providerId="" clId="Web-{11D8734E-8DB7-0350-F45E-09A287C6E7E3}" dt="2020-09-09T18:33:06.897" v="9"/>
          <ac:picMkLst>
            <pc:docMk/>
            <pc:sldMk cId="4161860846" sldId="321"/>
            <ac:picMk id="5" creationId="{6583DB44-1579-40D0-9FA2-AA877941B61E}"/>
          </ac:picMkLst>
        </pc:picChg>
      </pc:sldChg>
      <pc:sldChg chg="modSp">
        <pc:chgData name="" userId="" providerId="" clId="Web-{11D8734E-8DB7-0350-F45E-09A287C6E7E3}" dt="2020-09-09T19:26:05.796" v="221" actId="1076"/>
        <pc:sldMkLst>
          <pc:docMk/>
          <pc:sldMk cId="218096800" sldId="322"/>
        </pc:sldMkLst>
        <pc:spChg chg="mod">
          <ac:chgData name="" userId="" providerId="" clId="Web-{11D8734E-8DB7-0350-F45E-09A287C6E7E3}" dt="2020-09-09T19:26:05.796" v="221" actId="1076"/>
          <ac:spMkLst>
            <pc:docMk/>
            <pc:sldMk cId="218096800" sldId="322"/>
            <ac:spMk id="3" creationId="{1E50E438-0A39-4B46-A83F-394F9F4D8947}"/>
          </ac:spMkLst>
        </pc:spChg>
      </pc:sldChg>
    </pc:docChg>
  </pc:docChgLst>
  <pc:docChgLst>
    <pc:chgData clId="Web-{C7C9ED58-0E10-C22D-33F8-FB6828CE659E}"/>
    <pc:docChg chg="modSld">
      <pc:chgData name="" userId="" providerId="" clId="Web-{C7C9ED58-0E10-C22D-33F8-FB6828CE659E}" dt="2020-04-08T12:30:46.817" v="387" actId="20577"/>
      <pc:docMkLst>
        <pc:docMk/>
      </pc:docMkLst>
      <pc:sldChg chg="modSp">
        <pc:chgData name="" userId="" providerId="" clId="Web-{C7C9ED58-0E10-C22D-33F8-FB6828CE659E}" dt="2020-04-08T12:07:23.003" v="148" actId="20577"/>
        <pc:sldMkLst>
          <pc:docMk/>
          <pc:sldMk cId="2913510468" sldId="295"/>
        </pc:sldMkLst>
        <pc:spChg chg="mod">
          <ac:chgData name="" userId="" providerId="" clId="Web-{C7C9ED58-0E10-C22D-33F8-FB6828CE659E}" dt="2020-04-08T12:07:23.003" v="148" actId="20577"/>
          <ac:spMkLst>
            <pc:docMk/>
            <pc:sldMk cId="2913510468" sldId="295"/>
            <ac:spMk id="3" creationId="{B9CF6953-D17C-4E88-A06D-FD992243F100}"/>
          </ac:spMkLst>
        </pc:spChg>
      </pc:sldChg>
      <pc:sldChg chg="modSp">
        <pc:chgData name="" userId="" providerId="" clId="Web-{C7C9ED58-0E10-C22D-33F8-FB6828CE659E}" dt="2020-04-08T12:20:48.113" v="249" actId="20577"/>
        <pc:sldMkLst>
          <pc:docMk/>
          <pc:sldMk cId="247518993" sldId="296"/>
        </pc:sldMkLst>
        <pc:spChg chg="mod">
          <ac:chgData name="" userId="" providerId="" clId="Web-{C7C9ED58-0E10-C22D-33F8-FB6828CE659E}" dt="2020-04-08T12:20:48.113" v="249" actId="20577"/>
          <ac:spMkLst>
            <pc:docMk/>
            <pc:sldMk cId="247518993" sldId="296"/>
            <ac:spMk id="3" creationId="{1552EABF-9D28-4B8D-B775-5EFD6DB4BEF5}"/>
          </ac:spMkLst>
        </pc:spChg>
      </pc:sldChg>
      <pc:sldChg chg="modSp">
        <pc:chgData name="" userId="" providerId="" clId="Web-{C7C9ED58-0E10-C22D-33F8-FB6828CE659E}" dt="2020-04-08T12:11:00.551" v="153" actId="20577"/>
        <pc:sldMkLst>
          <pc:docMk/>
          <pc:sldMk cId="3999120592" sldId="297"/>
        </pc:sldMkLst>
        <pc:spChg chg="mod">
          <ac:chgData name="" userId="" providerId="" clId="Web-{C7C9ED58-0E10-C22D-33F8-FB6828CE659E}" dt="2020-04-08T12:11:00.551" v="153" actId="20577"/>
          <ac:spMkLst>
            <pc:docMk/>
            <pc:sldMk cId="3999120592" sldId="297"/>
            <ac:spMk id="3" creationId="{D71D6C1E-FC3E-4711-8345-82FA04FC3FCF}"/>
          </ac:spMkLst>
        </pc:spChg>
      </pc:sldChg>
      <pc:sldChg chg="modSp">
        <pc:chgData name="" userId="" providerId="" clId="Web-{C7C9ED58-0E10-C22D-33F8-FB6828CE659E}" dt="2020-04-08T12:14:23.254" v="165" actId="20577"/>
        <pc:sldMkLst>
          <pc:docMk/>
          <pc:sldMk cId="2447123993" sldId="298"/>
        </pc:sldMkLst>
        <pc:spChg chg="mod">
          <ac:chgData name="" userId="" providerId="" clId="Web-{C7C9ED58-0E10-C22D-33F8-FB6828CE659E}" dt="2020-04-08T12:14:23.254" v="165" actId="20577"/>
          <ac:spMkLst>
            <pc:docMk/>
            <pc:sldMk cId="2447123993" sldId="298"/>
            <ac:spMk id="3" creationId="{8C3CF2BE-47AB-4D92-AC10-176A8D78E8AB}"/>
          </ac:spMkLst>
        </pc:spChg>
      </pc:sldChg>
      <pc:sldChg chg="modSp modNotes">
        <pc:chgData name="" userId="" providerId="" clId="Web-{C7C9ED58-0E10-C22D-33F8-FB6828CE659E}" dt="2020-04-08T12:27:03.895" v="339"/>
        <pc:sldMkLst>
          <pc:docMk/>
          <pc:sldMk cId="3885792763" sldId="299"/>
        </pc:sldMkLst>
        <pc:spChg chg="mod">
          <ac:chgData name="" userId="" providerId="" clId="Web-{C7C9ED58-0E10-C22D-33F8-FB6828CE659E}" dt="2020-04-08T12:16:32.207" v="176" actId="20577"/>
          <ac:spMkLst>
            <pc:docMk/>
            <pc:sldMk cId="3885792763" sldId="299"/>
            <ac:spMk id="3" creationId="{AB7928B3-8869-4F15-8501-15ECD6741AC5}"/>
          </ac:spMkLst>
        </pc:spChg>
      </pc:sldChg>
      <pc:sldChg chg="modSp">
        <pc:chgData name="" userId="" providerId="" clId="Web-{C7C9ED58-0E10-C22D-33F8-FB6828CE659E}" dt="2020-04-08T12:30:46.817" v="386" actId="20577"/>
        <pc:sldMkLst>
          <pc:docMk/>
          <pc:sldMk cId="2560357203" sldId="303"/>
        </pc:sldMkLst>
        <pc:spChg chg="mod">
          <ac:chgData name="" userId="" providerId="" clId="Web-{C7C9ED58-0E10-C22D-33F8-FB6828CE659E}" dt="2020-04-08T12:30:46.817" v="386" actId="20577"/>
          <ac:spMkLst>
            <pc:docMk/>
            <pc:sldMk cId="2560357203" sldId="303"/>
            <ac:spMk id="3" creationId="{70AE8F9F-10A3-429A-93F0-24621EB7E76F}"/>
          </ac:spMkLst>
        </pc:spChg>
      </pc:sldChg>
      <pc:sldChg chg="modSp">
        <pc:chgData name="" userId="" providerId="" clId="Web-{C7C9ED58-0E10-C22D-33F8-FB6828CE659E}" dt="2020-04-08T12:23:55.738" v="328" actId="20577"/>
        <pc:sldMkLst>
          <pc:docMk/>
          <pc:sldMk cId="1315330582" sldId="305"/>
        </pc:sldMkLst>
        <pc:spChg chg="mod">
          <ac:chgData name="" userId="" providerId="" clId="Web-{C7C9ED58-0E10-C22D-33F8-FB6828CE659E}" dt="2020-04-08T12:23:55.738" v="328" actId="20577"/>
          <ac:spMkLst>
            <pc:docMk/>
            <pc:sldMk cId="1315330582" sldId="305"/>
            <ac:spMk id="3" creationId="{01A15554-24B3-4F06-8877-999456F66355}"/>
          </ac:spMkLst>
        </pc:spChg>
      </pc:sldChg>
    </pc:docChg>
  </pc:docChgLst>
  <pc:docChgLst>
    <pc:chgData name="Blevins, Melissa (DBHDS)" userId="S::melissa.blevins@dbhds.virginia.gov::6575bc5f-fcc3-4139-a246-17e6371f972c" providerId="AD" clId="Web-{30F32548-9897-404E-8794-D024A6443F7D}"/>
    <pc:docChg chg="addSld modSld">
      <pc:chgData name="Blevins, Melissa (DBHDS)" userId="S::melissa.blevins@dbhds.virginia.gov::6575bc5f-fcc3-4139-a246-17e6371f972c" providerId="AD" clId="Web-{30F32548-9897-404E-8794-D024A6443F7D}" dt="2020-04-13T15:48:13.866" v="39" actId="20577"/>
      <pc:docMkLst>
        <pc:docMk/>
      </pc:docMkLst>
      <pc:sldChg chg="modSp">
        <pc:chgData name="Blevins, Melissa (DBHDS)" userId="S::melissa.blevins@dbhds.virginia.gov::6575bc5f-fcc3-4139-a246-17e6371f972c" providerId="AD" clId="Web-{30F32548-9897-404E-8794-D024A6443F7D}" dt="2020-04-13T15:46:33.818" v="10" actId="20577"/>
        <pc:sldMkLst>
          <pc:docMk/>
          <pc:sldMk cId="1180396736" sldId="304"/>
        </pc:sldMkLst>
        <pc:spChg chg="mod">
          <ac:chgData name="Blevins, Melissa (DBHDS)" userId="S::melissa.blevins@dbhds.virginia.gov::6575bc5f-fcc3-4139-a246-17e6371f972c" providerId="AD" clId="Web-{30F32548-9897-404E-8794-D024A6443F7D}" dt="2020-04-13T15:46:33.818" v="10" actId="20577"/>
          <ac:spMkLst>
            <pc:docMk/>
            <pc:sldMk cId="1180396736" sldId="304"/>
            <ac:spMk id="5" creationId="{3A46B5D0-68F4-4761-8C83-AEC7EE0E160C}"/>
          </ac:spMkLst>
        </pc:spChg>
      </pc:sldChg>
      <pc:sldChg chg="modSp">
        <pc:chgData name="Blevins, Melissa (DBHDS)" userId="S::melissa.blevins@dbhds.virginia.gov::6575bc5f-fcc3-4139-a246-17e6371f972c" providerId="AD" clId="Web-{30F32548-9897-404E-8794-D024A6443F7D}" dt="2020-04-13T15:48:13.866" v="38" actId="20577"/>
        <pc:sldMkLst>
          <pc:docMk/>
          <pc:sldMk cId="3931423430" sldId="319"/>
        </pc:sldMkLst>
        <pc:spChg chg="mod">
          <ac:chgData name="Blevins, Melissa (DBHDS)" userId="S::melissa.blevins@dbhds.virginia.gov::6575bc5f-fcc3-4139-a246-17e6371f972c" providerId="AD" clId="Web-{30F32548-9897-404E-8794-D024A6443F7D}" dt="2020-04-13T15:48:13.866" v="38" actId="20577"/>
          <ac:spMkLst>
            <pc:docMk/>
            <pc:sldMk cId="3931423430" sldId="319"/>
            <ac:spMk id="2" creationId="{00000000-0000-0000-0000-000000000000}"/>
          </ac:spMkLst>
        </pc:spChg>
      </pc:sldChg>
      <pc:sldChg chg="modSp">
        <pc:chgData name="Blevins, Melissa (DBHDS)" userId="S::melissa.blevins@dbhds.virginia.gov::6575bc5f-fcc3-4139-a246-17e6371f972c" providerId="AD" clId="Web-{30F32548-9897-404E-8794-D024A6443F7D}" dt="2020-04-13T15:47:53.006" v="30" actId="20577"/>
        <pc:sldMkLst>
          <pc:docMk/>
          <pc:sldMk cId="2643870767" sldId="320"/>
        </pc:sldMkLst>
        <pc:spChg chg="mod">
          <ac:chgData name="Blevins, Melissa (DBHDS)" userId="S::melissa.blevins@dbhds.virginia.gov::6575bc5f-fcc3-4139-a246-17e6371f972c" providerId="AD" clId="Web-{30F32548-9897-404E-8794-D024A6443F7D}" dt="2020-04-13T15:47:53.006" v="30" actId="20577"/>
          <ac:spMkLst>
            <pc:docMk/>
            <pc:sldMk cId="2643870767" sldId="320"/>
            <ac:spMk id="2" creationId="{00000000-0000-0000-0000-000000000000}"/>
          </ac:spMkLst>
        </pc:spChg>
      </pc:sldChg>
      <pc:sldChg chg="addSp delSp modSp new">
        <pc:chgData name="Blevins, Melissa (DBHDS)" userId="S::melissa.blevins@dbhds.virginia.gov::6575bc5f-fcc3-4139-a246-17e6371f972c" providerId="AD" clId="Web-{30F32548-9897-404E-8794-D024A6443F7D}" dt="2020-04-13T15:42:05.597" v="5" actId="14100"/>
        <pc:sldMkLst>
          <pc:docMk/>
          <pc:sldMk cId="4161860846" sldId="321"/>
        </pc:sldMkLst>
        <pc:spChg chg="del">
          <ac:chgData name="Blevins, Melissa (DBHDS)" userId="S::melissa.blevins@dbhds.virginia.gov::6575bc5f-fcc3-4139-a246-17e6371f972c" providerId="AD" clId="Web-{30F32548-9897-404E-8794-D024A6443F7D}" dt="2020-04-13T15:41:39.160" v="1"/>
          <ac:spMkLst>
            <pc:docMk/>
            <pc:sldMk cId="4161860846" sldId="321"/>
            <ac:spMk id="3" creationId="{F947DD54-D6C6-4AA6-8A8F-0711DC2387E5}"/>
          </ac:spMkLst>
        </pc:spChg>
        <pc:picChg chg="add mod ord">
          <ac:chgData name="Blevins, Melissa (DBHDS)" userId="S::melissa.blevins@dbhds.virginia.gov::6575bc5f-fcc3-4139-a246-17e6371f972c" providerId="AD" clId="Web-{30F32548-9897-404E-8794-D024A6443F7D}" dt="2020-04-13T15:42:05.597" v="5" actId="14100"/>
          <ac:picMkLst>
            <pc:docMk/>
            <pc:sldMk cId="4161860846" sldId="321"/>
            <ac:picMk id="5" creationId="{6583DB44-1579-40D0-9FA2-AA877941B61E}"/>
          </ac:picMkLst>
        </pc:picChg>
      </pc:sldChg>
      <pc:sldChg chg="modSp new">
        <pc:chgData name="Blevins, Melissa (DBHDS)" userId="S::melissa.blevins@dbhds.virginia.gov::6575bc5f-fcc3-4139-a246-17e6371f972c" providerId="AD" clId="Web-{30F32548-9897-404E-8794-D024A6443F7D}" dt="2020-04-13T15:47:36.022" v="28" actId="20577"/>
        <pc:sldMkLst>
          <pc:docMk/>
          <pc:sldMk cId="218096800" sldId="322"/>
        </pc:sldMkLst>
        <pc:spChg chg="mod">
          <ac:chgData name="Blevins, Melissa (DBHDS)" userId="S::melissa.blevins@dbhds.virginia.gov::6575bc5f-fcc3-4139-a246-17e6371f972c" providerId="AD" clId="Web-{30F32548-9897-404E-8794-D024A6443F7D}" dt="2020-04-13T15:47:04.975" v="21" actId="20577"/>
          <ac:spMkLst>
            <pc:docMk/>
            <pc:sldMk cId="218096800" sldId="322"/>
            <ac:spMk id="2" creationId="{939BC37B-9887-4D4D-BF0C-78CB19424E4F}"/>
          </ac:spMkLst>
        </pc:spChg>
        <pc:spChg chg="mod">
          <ac:chgData name="Blevins, Melissa (DBHDS)" userId="S::melissa.blevins@dbhds.virginia.gov::6575bc5f-fcc3-4139-a246-17e6371f972c" providerId="AD" clId="Web-{30F32548-9897-404E-8794-D024A6443F7D}" dt="2020-04-13T15:47:36.022" v="28" actId="20577"/>
          <ac:spMkLst>
            <pc:docMk/>
            <pc:sldMk cId="218096800" sldId="322"/>
            <ac:spMk id="3" creationId="{1E50E438-0A39-4B46-A83F-394F9F4D8947}"/>
          </ac:spMkLst>
        </pc:spChg>
      </pc:sldChg>
    </pc:docChg>
  </pc:docChgLst>
  <pc:docChgLst>
    <pc:chgData clId="Web-{D2A3DC14-3023-B052-1879-9EB90D0682B6}"/>
    <pc:docChg chg="addSld modSld">
      <pc:chgData name="" userId="" providerId="" clId="Web-{D2A3DC14-3023-B052-1879-9EB90D0682B6}" dt="2020-04-15T18:11:13.955" v="318" actId="20577"/>
      <pc:docMkLst>
        <pc:docMk/>
      </pc:docMkLst>
      <pc:sldChg chg="modSp">
        <pc:chgData name="" userId="" providerId="" clId="Web-{D2A3DC14-3023-B052-1879-9EB90D0682B6}" dt="2020-04-15T17:39:39.791" v="206" actId="20577"/>
        <pc:sldMkLst>
          <pc:docMk/>
          <pc:sldMk cId="247518993" sldId="296"/>
        </pc:sldMkLst>
        <pc:spChg chg="mod">
          <ac:chgData name="" userId="" providerId="" clId="Web-{D2A3DC14-3023-B052-1879-9EB90D0682B6}" dt="2020-04-15T17:39:39.791" v="206" actId="20577"/>
          <ac:spMkLst>
            <pc:docMk/>
            <pc:sldMk cId="247518993" sldId="296"/>
            <ac:spMk id="3" creationId="{1552EABF-9D28-4B8D-B775-5EFD6DB4BEF5}"/>
          </ac:spMkLst>
        </pc:spChg>
      </pc:sldChg>
      <pc:sldChg chg="modSp">
        <pc:chgData name="" userId="" providerId="" clId="Web-{D2A3DC14-3023-B052-1879-9EB90D0682B6}" dt="2020-04-15T18:03:42.596" v="210" actId="20577"/>
        <pc:sldMkLst>
          <pc:docMk/>
          <pc:sldMk cId="3926612842" sldId="323"/>
        </pc:sldMkLst>
        <pc:spChg chg="mod">
          <ac:chgData name="" userId="" providerId="" clId="Web-{D2A3DC14-3023-B052-1879-9EB90D0682B6}" dt="2020-04-15T17:12:19.024" v="14" actId="1076"/>
          <ac:spMkLst>
            <pc:docMk/>
            <pc:sldMk cId="3926612842" sldId="323"/>
            <ac:spMk id="2" creationId="{E2F43E55-0691-4D96-A438-453A00322502}"/>
          </ac:spMkLst>
        </pc:spChg>
        <pc:spChg chg="mod">
          <ac:chgData name="" userId="" providerId="" clId="Web-{D2A3DC14-3023-B052-1879-9EB90D0682B6}" dt="2020-04-15T18:03:42.596" v="210" actId="20577"/>
          <ac:spMkLst>
            <pc:docMk/>
            <pc:sldMk cId="3926612842" sldId="323"/>
            <ac:spMk id="3" creationId="{81D710A9-5A8C-45FE-8D78-F1C4F2C97AEC}"/>
          </ac:spMkLst>
        </pc:spChg>
      </pc:sldChg>
      <pc:sldChg chg="modSp new">
        <pc:chgData name="" userId="" providerId="" clId="Web-{D2A3DC14-3023-B052-1879-9EB90D0682B6}" dt="2020-04-15T18:11:13.299" v="316" actId="20577"/>
        <pc:sldMkLst>
          <pc:docMk/>
          <pc:sldMk cId="2033690793" sldId="324"/>
        </pc:sldMkLst>
        <pc:spChg chg="mod">
          <ac:chgData name="" userId="" providerId="" clId="Web-{D2A3DC14-3023-B052-1879-9EB90D0682B6}" dt="2020-04-15T18:11:13.299" v="316" actId="20577"/>
          <ac:spMkLst>
            <pc:docMk/>
            <pc:sldMk cId="2033690793" sldId="324"/>
            <ac:spMk id="2" creationId="{10BF27F0-7A6B-4F4D-8064-898B42EA45F5}"/>
          </ac:spMkLst>
        </pc:spChg>
        <pc:spChg chg="mod">
          <ac:chgData name="" userId="" providerId="" clId="Web-{D2A3DC14-3023-B052-1879-9EB90D0682B6}" dt="2020-04-15T18:09:23.877" v="313" actId="20577"/>
          <ac:spMkLst>
            <pc:docMk/>
            <pc:sldMk cId="2033690793" sldId="324"/>
            <ac:spMk id="3" creationId="{ECDD3BC8-6DED-4991-94F5-750735A71AF4}"/>
          </ac:spMkLst>
        </pc:spChg>
      </pc:sldChg>
    </pc:docChg>
  </pc:docChgLst>
  <pc:docChgLst>
    <pc:chgData clId="Web-{02779F25-6C9C-2AE1-BB9D-4B4B79B9CC19}"/>
    <pc:docChg chg="modSld">
      <pc:chgData name="" userId="" providerId="" clId="Web-{02779F25-6C9C-2AE1-BB9D-4B4B79B9CC19}" dt="2020-10-29T19:54:13.296" v="7" actId="20577"/>
      <pc:docMkLst>
        <pc:docMk/>
      </pc:docMkLst>
      <pc:sldChg chg="modSp">
        <pc:chgData name="" userId="" providerId="" clId="Web-{02779F25-6C9C-2AE1-BB9D-4B4B79B9CC19}" dt="2020-10-29T19:54:13.296" v="7" actId="20577"/>
        <pc:sldMkLst>
          <pc:docMk/>
          <pc:sldMk cId="3604124011" sldId="313"/>
        </pc:sldMkLst>
        <pc:spChg chg="mod">
          <ac:chgData name="" userId="" providerId="" clId="Web-{02779F25-6C9C-2AE1-BB9D-4B4B79B9CC19}" dt="2020-10-29T19:54:13.296" v="7" actId="20577"/>
          <ac:spMkLst>
            <pc:docMk/>
            <pc:sldMk cId="3604124011" sldId="313"/>
            <ac:spMk id="3" creationId="{07201392-A7FF-428F-8FEA-76958F3EFE3E}"/>
          </ac:spMkLst>
        </pc:spChg>
      </pc:sldChg>
      <pc:sldChg chg="modSp">
        <pc:chgData name="" userId="" providerId="" clId="Web-{02779F25-6C9C-2AE1-BB9D-4B4B79B9CC19}" dt="2020-10-29T19:53:41.765" v="0" actId="20577"/>
        <pc:sldMkLst>
          <pc:docMk/>
          <pc:sldMk cId="2643870767" sldId="320"/>
        </pc:sldMkLst>
        <pc:spChg chg="mod">
          <ac:chgData name="" userId="" providerId="" clId="Web-{02779F25-6C9C-2AE1-BB9D-4B4B79B9CC19}" dt="2020-10-29T19:53:41.765" v="0" actId="20577"/>
          <ac:spMkLst>
            <pc:docMk/>
            <pc:sldMk cId="2643870767" sldId="320"/>
            <ac:spMk id="3" creationId="{00000000-0000-0000-0000-000000000000}"/>
          </ac:spMkLst>
        </pc:spChg>
      </pc:sldChg>
    </pc:docChg>
  </pc:docChgLst>
  <pc:docChgLst>
    <pc:chgData clId="Web-{2092B230-ECDC-1132-27CA-E447618EC152}"/>
    <pc:docChg chg="addSld modSld">
      <pc:chgData name="" userId="" providerId="" clId="Web-{2092B230-ECDC-1132-27CA-E447618EC152}" dt="2020-04-10T18:42:03.697" v="1048"/>
      <pc:docMkLst>
        <pc:docMk/>
      </pc:docMkLst>
      <pc:sldChg chg="modSp">
        <pc:chgData name="" userId="" providerId="" clId="Web-{2092B230-ECDC-1132-27CA-E447618EC152}" dt="2020-04-10T18:13:17.301" v="861" actId="20577"/>
        <pc:sldMkLst>
          <pc:docMk/>
          <pc:sldMk cId="2544843454" sldId="294"/>
        </pc:sldMkLst>
        <pc:spChg chg="mod">
          <ac:chgData name="" userId="" providerId="" clId="Web-{2092B230-ECDC-1132-27CA-E447618EC152}" dt="2020-04-10T18:13:17.301" v="861" actId="20577"/>
          <ac:spMkLst>
            <pc:docMk/>
            <pc:sldMk cId="2544843454" sldId="294"/>
            <ac:spMk id="4" creationId="{539887FB-1C9C-4384-95F1-102C1D5A5B51}"/>
          </ac:spMkLst>
        </pc:spChg>
      </pc:sldChg>
      <pc:sldChg chg="modSp">
        <pc:chgData name="" userId="" providerId="" clId="Web-{2092B230-ECDC-1132-27CA-E447618EC152}" dt="2020-04-10T17:39:58.519" v="46" actId="20577"/>
        <pc:sldMkLst>
          <pc:docMk/>
          <pc:sldMk cId="3604124011" sldId="313"/>
        </pc:sldMkLst>
        <pc:spChg chg="mod">
          <ac:chgData name="" userId="" providerId="" clId="Web-{2092B230-ECDC-1132-27CA-E447618EC152}" dt="2020-04-10T17:39:58.519" v="46" actId="20577"/>
          <ac:spMkLst>
            <pc:docMk/>
            <pc:sldMk cId="3604124011" sldId="313"/>
            <ac:spMk id="3" creationId="{07201392-A7FF-428F-8FEA-76958F3EFE3E}"/>
          </ac:spMkLst>
        </pc:spChg>
      </pc:sldChg>
      <pc:sldChg chg="delSp">
        <pc:chgData name="" userId="" providerId="" clId="Web-{2092B230-ECDC-1132-27CA-E447618EC152}" dt="2020-04-10T18:15:16.546" v="863"/>
        <pc:sldMkLst>
          <pc:docMk/>
          <pc:sldMk cId="857275321" sldId="314"/>
        </pc:sldMkLst>
        <pc:picChg chg="del">
          <ac:chgData name="" userId="" providerId="" clId="Web-{2092B230-ECDC-1132-27CA-E447618EC152}" dt="2020-04-10T18:15:16.546" v="863"/>
          <ac:picMkLst>
            <pc:docMk/>
            <pc:sldMk cId="857275321" sldId="314"/>
            <ac:picMk id="6" creationId="{C15F4E73-FFB7-4DC2-B4D9-8A66D768D09A}"/>
          </ac:picMkLst>
        </pc:picChg>
      </pc:sldChg>
      <pc:sldChg chg="new">
        <pc:chgData name="" userId="" providerId="" clId="Web-{2092B230-ECDC-1132-27CA-E447618EC152}" dt="2020-04-10T18:16:16.521" v="864"/>
        <pc:sldMkLst>
          <pc:docMk/>
          <pc:sldMk cId="1655288941" sldId="316"/>
        </pc:sldMkLst>
      </pc:sldChg>
      <pc:sldChg chg="addSp delSp modSp">
        <pc:chgData name="" userId="" providerId="" clId="Web-{2092B230-ECDC-1132-27CA-E447618EC152}" dt="2020-04-10T18:42:03.697" v="1048"/>
        <pc:sldMkLst>
          <pc:docMk/>
          <pc:sldMk cId="1266930870" sldId="317"/>
        </pc:sldMkLst>
        <pc:spChg chg="del mod">
          <ac:chgData name="" userId="" providerId="" clId="Web-{2092B230-ECDC-1132-27CA-E447618EC152}" dt="2020-04-10T18:28:28.777" v="1042"/>
          <ac:spMkLst>
            <pc:docMk/>
            <pc:sldMk cId="1266930870" sldId="317"/>
            <ac:spMk id="4" creationId="{5B1F1119-8497-4A68-A501-D32437276D05}"/>
          </ac:spMkLst>
        </pc:spChg>
        <pc:spChg chg="add mod">
          <ac:chgData name="" userId="" providerId="" clId="Web-{2092B230-ECDC-1132-27CA-E447618EC152}" dt="2020-04-10T18:29:08.468" v="1047" actId="1076"/>
          <ac:spMkLst>
            <pc:docMk/>
            <pc:sldMk cId="1266930870" sldId="317"/>
            <ac:spMk id="13" creationId="{636D78FE-E541-47D2-88DA-1371469CB7FD}"/>
          </ac:spMkLst>
        </pc:spChg>
        <pc:spChg chg="mod">
          <ac:chgData name="" userId="" providerId="" clId="Web-{2092B230-ECDC-1132-27CA-E447618EC152}" dt="2020-04-10T18:26:19.015" v="896" actId="1076"/>
          <ac:spMkLst>
            <pc:docMk/>
            <pc:sldMk cId="1266930870" sldId="317"/>
            <ac:spMk id="14" creationId="{6C088801-6D6A-4965-A868-17F0A47DEF99}"/>
          </ac:spMkLst>
        </pc:spChg>
        <pc:spChg chg="del mod">
          <ac:chgData name="" userId="" providerId="" clId="Web-{2092B230-ECDC-1132-27CA-E447618EC152}" dt="2020-04-10T18:42:03.697" v="1048"/>
          <ac:spMkLst>
            <pc:docMk/>
            <pc:sldMk cId="1266930870" sldId="317"/>
            <ac:spMk id="18" creationId="{D212426B-6178-4CB5-8652-9C9209131D50}"/>
          </ac:spMkLst>
        </pc:spChg>
        <pc:spChg chg="mod">
          <ac:chgData name="" userId="" providerId="" clId="Web-{2092B230-ECDC-1132-27CA-E447618EC152}" dt="2020-04-10T18:26:22.593" v="897" actId="1076"/>
          <ac:spMkLst>
            <pc:docMk/>
            <pc:sldMk cId="1266930870" sldId="317"/>
            <ac:spMk id="20" creationId="{08774AE3-C016-48CB-BF5E-08E3C5438572}"/>
          </ac:spMkLst>
        </pc:spChg>
        <pc:spChg chg="mod">
          <ac:chgData name="" userId="" providerId="" clId="Web-{2092B230-ECDC-1132-27CA-E447618EC152}" dt="2020-04-10T18:26:28.500" v="898" actId="1076"/>
          <ac:spMkLst>
            <pc:docMk/>
            <pc:sldMk cId="1266930870" sldId="317"/>
            <ac:spMk id="21" creationId="{2AF94087-F764-463A-BFBF-A09E1263E35B}"/>
          </ac:spMkLst>
        </pc:spChg>
        <pc:spChg chg="add mod">
          <ac:chgData name="" userId="" providerId="" clId="Web-{2092B230-ECDC-1132-27CA-E447618EC152}" dt="2020-04-10T18:26:54.784" v="905"/>
          <ac:spMkLst>
            <pc:docMk/>
            <pc:sldMk cId="1266930870" sldId="317"/>
            <ac:spMk id="22" creationId="{180FD73C-1FBF-4835-A054-1B6B5EF04778}"/>
          </ac:spMkLst>
        </pc:spChg>
        <pc:spChg chg="add mod">
          <ac:chgData name="" userId="" providerId="" clId="Web-{2092B230-ECDC-1132-27CA-E447618EC152}" dt="2020-04-10T18:27:41.069" v="1033" actId="20577"/>
          <ac:spMkLst>
            <pc:docMk/>
            <pc:sldMk cId="1266930870" sldId="317"/>
            <ac:spMk id="23" creationId="{D2E2E834-064C-4060-8DBC-F954E6FC20D6}"/>
          </ac:spMkLst>
        </pc:spChg>
        <pc:spChg chg="mod">
          <ac:chgData name="" userId="" providerId="" clId="Web-{2092B230-ECDC-1132-27CA-E447618EC152}" dt="2020-04-10T18:20:59.547" v="875" actId="1076"/>
          <ac:spMkLst>
            <pc:docMk/>
            <pc:sldMk cId="1266930870" sldId="317"/>
            <ac:spMk id="24" creationId="{518A5B57-76C0-4710-A5C9-8B8BD6ED097C}"/>
          </ac:spMkLst>
        </pc:spChg>
        <pc:spChg chg="del mod">
          <ac:chgData name="" userId="" providerId="" clId="Web-{2092B230-ECDC-1132-27CA-E447618EC152}" dt="2020-04-10T18:28:21.682" v="1040"/>
          <ac:spMkLst>
            <pc:docMk/>
            <pc:sldMk cId="1266930870" sldId="317"/>
            <ac:spMk id="26" creationId="{B58C1EEA-36D2-452B-BAEE-9005671853BB}"/>
          </ac:spMkLst>
        </pc:spChg>
        <pc:spChg chg="del mod">
          <ac:chgData name="" userId="" providerId="" clId="Web-{2092B230-ECDC-1132-27CA-E447618EC152}" dt="2020-04-10T18:28:25.277" v="1041"/>
          <ac:spMkLst>
            <pc:docMk/>
            <pc:sldMk cId="1266930870" sldId="317"/>
            <ac:spMk id="27" creationId="{864B2BBA-CB9B-4B58-98F2-90AF88B0FC07}"/>
          </ac:spMkLst>
        </pc:spChg>
        <pc:spChg chg="mod">
          <ac:chgData name="" userId="" providerId="" clId="Web-{2092B230-ECDC-1132-27CA-E447618EC152}" dt="2020-04-10T18:23:25.842" v="881" actId="1076"/>
          <ac:spMkLst>
            <pc:docMk/>
            <pc:sldMk cId="1266930870" sldId="317"/>
            <ac:spMk id="28" creationId="{7E0783AC-12D1-4724-A21D-4BB3FE97C371}"/>
          </ac:spMkLst>
        </pc:spChg>
        <pc:spChg chg="del mod">
          <ac:chgData name="" userId="" providerId="" clId="Web-{2092B230-ECDC-1132-27CA-E447618EC152}" dt="2020-04-10T18:26:40.861" v="901"/>
          <ac:spMkLst>
            <pc:docMk/>
            <pc:sldMk cId="1266930870" sldId="317"/>
            <ac:spMk id="29" creationId="{2C1BFC2C-30F4-49EB-BCB6-8052425F4BD5}"/>
          </ac:spMkLst>
        </pc:spChg>
        <pc:spChg chg="del mod">
          <ac:chgData name="" userId="" providerId="" clId="Web-{2092B230-ECDC-1132-27CA-E447618EC152}" dt="2020-04-10T18:27:46.726" v="1035"/>
          <ac:spMkLst>
            <pc:docMk/>
            <pc:sldMk cId="1266930870" sldId="317"/>
            <ac:spMk id="30" creationId="{C91D62FB-C176-4C3E-B067-7F7EE0813664}"/>
          </ac:spMkLst>
        </pc:spChg>
        <pc:spChg chg="del mod">
          <ac:chgData name="" userId="" providerId="" clId="Web-{2092B230-ECDC-1132-27CA-E447618EC152}" dt="2020-04-10T18:20:25.747" v="866"/>
          <ac:spMkLst>
            <pc:docMk/>
            <pc:sldMk cId="1266930870" sldId="317"/>
            <ac:spMk id="31" creationId="{60FC420F-674D-4E65-BFD3-2E0B2AAE2B0D}"/>
          </ac:spMkLst>
        </pc:spChg>
        <pc:spChg chg="add mod">
          <ac:chgData name="" userId="" providerId="" clId="Web-{2092B230-ECDC-1132-27CA-E447618EC152}" dt="2020-04-10T18:28:44.294" v="1044" actId="1076"/>
          <ac:spMkLst>
            <pc:docMk/>
            <pc:sldMk cId="1266930870" sldId="317"/>
            <ac:spMk id="32" creationId="{76A4EFD9-AE2B-468E-802C-FC73C412DB94}"/>
          </ac:spMkLst>
        </pc:spChg>
        <pc:spChg chg="add mod">
          <ac:chgData name="" userId="" providerId="" clId="Web-{2092B230-ECDC-1132-27CA-E447618EC152}" dt="2020-04-10T18:28:58.295" v="1046" actId="1076"/>
          <ac:spMkLst>
            <pc:docMk/>
            <pc:sldMk cId="1266930870" sldId="317"/>
            <ac:spMk id="33" creationId="{D932D7FC-55EF-4919-AB00-0B2350EF3D9C}"/>
          </ac:spMkLst>
        </pc:spChg>
        <pc:picChg chg="add mod">
          <ac:chgData name="" userId="" providerId="" clId="Web-{2092B230-ECDC-1132-27CA-E447618EC152}" dt="2020-04-10T18:28:06.478" v="1038" actId="14100"/>
          <ac:picMkLst>
            <pc:docMk/>
            <pc:sldMk cId="1266930870" sldId="317"/>
            <ac:picMk id="5" creationId="{4C7B38C2-78DD-4A41-BF5F-9BB299940B65}"/>
          </ac:picMkLst>
        </pc:picChg>
        <pc:picChg chg="del">
          <ac:chgData name="" userId="" providerId="" clId="Web-{2092B230-ECDC-1132-27CA-E447618EC152}" dt="2020-04-10T18:20:32.232" v="867"/>
          <ac:picMkLst>
            <pc:docMk/>
            <pc:sldMk cId="1266930870" sldId="317"/>
            <ac:picMk id="8" creationId="{96BC6E22-3E00-4FD4-B408-45A6962D9B5D}"/>
          </ac:picMkLst>
        </pc:picChg>
        <pc:picChg chg="del">
          <ac:chgData name="" userId="" providerId="" clId="Web-{2092B230-ECDC-1132-27CA-E447618EC152}" dt="2020-04-10T18:20:35.545" v="868"/>
          <ac:picMkLst>
            <pc:docMk/>
            <pc:sldMk cId="1266930870" sldId="317"/>
            <ac:picMk id="9" creationId="{C1173495-142B-4066-9B91-8CE492BEDDF9}"/>
          </ac:picMkLst>
        </pc:picChg>
        <pc:picChg chg="del">
          <ac:chgData name="" userId="" providerId="" clId="Web-{2092B230-ECDC-1132-27CA-E447618EC152}" dt="2020-04-10T18:20:39.514" v="869"/>
          <ac:picMkLst>
            <pc:docMk/>
            <pc:sldMk cId="1266930870" sldId="317"/>
            <ac:picMk id="12" creationId="{7C9B5A78-F581-43DC-9445-3FAC181752EC}"/>
          </ac:picMkLst>
        </pc:picChg>
        <pc:picChg chg="add mod">
          <ac:chgData name="" userId="" providerId="" clId="Web-{2092B230-ECDC-1132-27CA-E447618EC152}" dt="2020-04-10T18:26:34.594" v="899" actId="14100"/>
          <ac:picMkLst>
            <pc:docMk/>
            <pc:sldMk cId="1266930870" sldId="317"/>
            <ac:picMk id="15" creationId="{4FE653FC-D210-45F5-9BC7-220D5D12559D}"/>
          </ac:picMkLst>
        </pc:picChg>
      </pc:sldChg>
    </pc:docChg>
  </pc:docChgLst>
  <pc:docChgLst>
    <pc:chgData clId="Web-{42D6AFCA-512E-FA84-0ACC-C1F67E83CA65}"/>
    <pc:docChg chg="addSld modSld sldOrd">
      <pc:chgData name="" userId="" providerId="" clId="Web-{42D6AFCA-512E-FA84-0ACC-C1F67E83CA65}" dt="2020-04-07T17:28:28.052" v="426" actId="1076"/>
      <pc:docMkLst>
        <pc:docMk/>
      </pc:docMkLst>
      <pc:sldChg chg="addSp modSp mod modClrScheme chgLayout">
        <pc:chgData name="" userId="" providerId="" clId="Web-{42D6AFCA-512E-FA84-0ACC-C1F67E83CA65}" dt="2020-04-07T17:23:58.363" v="323" actId="20577"/>
        <pc:sldMkLst>
          <pc:docMk/>
          <pc:sldMk cId="2544843454" sldId="294"/>
        </pc:sldMkLst>
        <pc:spChg chg="add mod ord">
          <ac:chgData name="" userId="" providerId="" clId="Web-{42D6AFCA-512E-FA84-0ACC-C1F67E83CA65}" dt="2020-04-07T17:23:58.363" v="323" actId="20577"/>
          <ac:spMkLst>
            <pc:docMk/>
            <pc:sldMk cId="2544843454" sldId="294"/>
            <ac:spMk id="3" creationId="{9BA3110F-61AF-4C57-AA59-98DC99E12236}"/>
          </ac:spMkLst>
        </pc:spChg>
        <pc:spChg chg="add mod ord">
          <ac:chgData name="" userId="" providerId="" clId="Web-{42D6AFCA-512E-FA84-0ACC-C1F67E83CA65}" dt="2020-04-07T17:18:53.378" v="2"/>
          <ac:spMkLst>
            <pc:docMk/>
            <pc:sldMk cId="2544843454" sldId="294"/>
            <ac:spMk id="4" creationId="{539887FB-1C9C-4384-95F1-102C1D5A5B51}"/>
          </ac:spMkLst>
        </pc:spChg>
        <pc:spChg chg="mod">
          <ac:chgData name="" userId="" providerId="" clId="Web-{42D6AFCA-512E-FA84-0ACC-C1F67E83CA65}" dt="2020-04-07T17:23:35.723" v="321" actId="1076"/>
          <ac:spMkLst>
            <pc:docMk/>
            <pc:sldMk cId="2544843454" sldId="294"/>
            <ac:spMk id="15" creationId="{00000000-0000-0000-0000-000000000000}"/>
          </ac:spMkLst>
        </pc:spChg>
      </pc:sldChg>
      <pc:sldChg chg="modSp new">
        <pc:chgData name="" userId="" providerId="" clId="Web-{42D6AFCA-512E-FA84-0ACC-C1F67E83CA65}" dt="2020-04-07T17:27:02.395" v="409" actId="1076"/>
        <pc:sldMkLst>
          <pc:docMk/>
          <pc:sldMk cId="2913510468" sldId="295"/>
        </pc:sldMkLst>
        <pc:spChg chg="mod">
          <ac:chgData name="" userId="" providerId="" clId="Web-{42D6AFCA-512E-FA84-0ACC-C1F67E83CA65}" dt="2020-04-07T17:27:02.395" v="409" actId="1076"/>
          <ac:spMkLst>
            <pc:docMk/>
            <pc:sldMk cId="2913510468" sldId="295"/>
            <ac:spMk id="2" creationId="{2417A7C7-F25F-467F-A4A1-4406B98483B8}"/>
          </ac:spMkLst>
        </pc:spChg>
      </pc:sldChg>
      <pc:sldChg chg="modSp new">
        <pc:chgData name="" userId="" providerId="" clId="Web-{42D6AFCA-512E-FA84-0ACC-C1F67E83CA65}" dt="2020-04-07T17:27:13.395" v="411" actId="20577"/>
        <pc:sldMkLst>
          <pc:docMk/>
          <pc:sldMk cId="247518993" sldId="296"/>
        </pc:sldMkLst>
        <pc:spChg chg="mod">
          <ac:chgData name="" userId="" providerId="" clId="Web-{42D6AFCA-512E-FA84-0ACC-C1F67E83CA65}" dt="2020-04-07T17:27:13.395" v="411" actId="20577"/>
          <ac:spMkLst>
            <pc:docMk/>
            <pc:sldMk cId="247518993" sldId="296"/>
            <ac:spMk id="2" creationId="{CDA9620C-658B-4614-8E1D-4E1F4AFB9EB7}"/>
          </ac:spMkLst>
        </pc:spChg>
      </pc:sldChg>
      <pc:sldChg chg="modSp new">
        <pc:chgData name="" userId="" providerId="" clId="Web-{42D6AFCA-512E-FA84-0ACC-C1F67E83CA65}" dt="2020-04-07T17:26:47.161" v="403" actId="20577"/>
        <pc:sldMkLst>
          <pc:docMk/>
          <pc:sldMk cId="3999120592" sldId="297"/>
        </pc:sldMkLst>
        <pc:spChg chg="mod">
          <ac:chgData name="" userId="" providerId="" clId="Web-{42D6AFCA-512E-FA84-0ACC-C1F67E83CA65}" dt="2020-04-07T17:26:47.161" v="403" actId="20577"/>
          <ac:spMkLst>
            <pc:docMk/>
            <pc:sldMk cId="3999120592" sldId="297"/>
            <ac:spMk id="2" creationId="{CE6C524F-0E2E-4BB9-83A0-AD080EF232DD}"/>
          </ac:spMkLst>
        </pc:spChg>
      </pc:sldChg>
      <pc:sldChg chg="modSp new">
        <pc:chgData name="" userId="" providerId="" clId="Web-{42D6AFCA-512E-FA84-0ACC-C1F67E83CA65}" dt="2020-04-07T17:26:22.864" v="398" actId="20577"/>
        <pc:sldMkLst>
          <pc:docMk/>
          <pc:sldMk cId="2447123993" sldId="298"/>
        </pc:sldMkLst>
        <pc:spChg chg="mod">
          <ac:chgData name="" userId="" providerId="" clId="Web-{42D6AFCA-512E-FA84-0ACC-C1F67E83CA65}" dt="2020-04-07T17:26:22.864" v="398" actId="20577"/>
          <ac:spMkLst>
            <pc:docMk/>
            <pc:sldMk cId="2447123993" sldId="298"/>
            <ac:spMk id="2" creationId="{6A8478B3-E561-4412-9CEE-2B1E66CF7C11}"/>
          </ac:spMkLst>
        </pc:spChg>
      </pc:sldChg>
      <pc:sldChg chg="modSp new">
        <pc:chgData name="" userId="" providerId="" clId="Web-{42D6AFCA-512E-FA84-0ACC-C1F67E83CA65}" dt="2020-04-07T17:26:09.020" v="394" actId="20577"/>
        <pc:sldMkLst>
          <pc:docMk/>
          <pc:sldMk cId="3885792763" sldId="299"/>
        </pc:sldMkLst>
        <pc:spChg chg="mod">
          <ac:chgData name="" userId="" providerId="" clId="Web-{42D6AFCA-512E-FA84-0ACC-C1F67E83CA65}" dt="2020-04-07T17:26:09.020" v="394" actId="20577"/>
          <ac:spMkLst>
            <pc:docMk/>
            <pc:sldMk cId="3885792763" sldId="299"/>
            <ac:spMk id="2" creationId="{4C073B08-6466-4E9A-B30D-633A7777CBFE}"/>
          </ac:spMkLst>
        </pc:spChg>
      </pc:sldChg>
      <pc:sldChg chg="modSp new">
        <pc:chgData name="" userId="" providerId="" clId="Web-{42D6AFCA-512E-FA84-0ACC-C1F67E83CA65}" dt="2020-04-07T17:25:25.536" v="382" actId="20577"/>
        <pc:sldMkLst>
          <pc:docMk/>
          <pc:sldMk cId="886239822" sldId="300"/>
        </pc:sldMkLst>
        <pc:spChg chg="mod">
          <ac:chgData name="" userId="" providerId="" clId="Web-{42D6AFCA-512E-FA84-0ACC-C1F67E83CA65}" dt="2020-04-07T17:25:25.536" v="382" actId="20577"/>
          <ac:spMkLst>
            <pc:docMk/>
            <pc:sldMk cId="886239822" sldId="300"/>
            <ac:spMk id="2" creationId="{06AB10D2-86A0-435A-82DE-4975053E7B84}"/>
          </ac:spMkLst>
        </pc:spChg>
      </pc:sldChg>
      <pc:sldChg chg="modSp new ord">
        <pc:chgData name="" userId="" providerId="" clId="Web-{42D6AFCA-512E-FA84-0ACC-C1F67E83CA65}" dt="2020-04-07T17:25:07.754" v="380" actId="1076"/>
        <pc:sldMkLst>
          <pc:docMk/>
          <pc:sldMk cId="634650252" sldId="301"/>
        </pc:sldMkLst>
        <pc:spChg chg="mod">
          <ac:chgData name="" userId="" providerId="" clId="Web-{42D6AFCA-512E-FA84-0ACC-C1F67E83CA65}" dt="2020-04-07T17:25:07.754" v="380" actId="1076"/>
          <ac:spMkLst>
            <pc:docMk/>
            <pc:sldMk cId="634650252" sldId="301"/>
            <ac:spMk id="2" creationId="{BDFD7EDB-30F0-4AF2-9004-672E1DF7F2F7}"/>
          </ac:spMkLst>
        </pc:spChg>
      </pc:sldChg>
      <pc:sldChg chg="modSp new">
        <pc:chgData name="" userId="" providerId="" clId="Web-{42D6AFCA-512E-FA84-0ACC-C1F67E83CA65}" dt="2020-04-07T17:27:38.567" v="417" actId="1076"/>
        <pc:sldMkLst>
          <pc:docMk/>
          <pc:sldMk cId="1921541453" sldId="302"/>
        </pc:sldMkLst>
        <pc:spChg chg="mod">
          <ac:chgData name="" userId="" providerId="" clId="Web-{42D6AFCA-512E-FA84-0ACC-C1F67E83CA65}" dt="2020-04-07T17:27:38.567" v="417" actId="1076"/>
          <ac:spMkLst>
            <pc:docMk/>
            <pc:sldMk cId="1921541453" sldId="302"/>
            <ac:spMk id="2" creationId="{84F99859-BDFB-42B7-9F97-9222E6F9E2F7}"/>
          </ac:spMkLst>
        </pc:spChg>
      </pc:sldChg>
      <pc:sldChg chg="modSp new">
        <pc:chgData name="" userId="" providerId="" clId="Web-{42D6AFCA-512E-FA84-0ACC-C1F67E83CA65}" dt="2020-04-07T17:27:56.864" v="419" actId="20577"/>
        <pc:sldMkLst>
          <pc:docMk/>
          <pc:sldMk cId="2560357203" sldId="303"/>
        </pc:sldMkLst>
        <pc:spChg chg="mod">
          <ac:chgData name="" userId="" providerId="" clId="Web-{42D6AFCA-512E-FA84-0ACC-C1F67E83CA65}" dt="2020-04-07T17:27:56.864" v="419" actId="20577"/>
          <ac:spMkLst>
            <pc:docMk/>
            <pc:sldMk cId="2560357203" sldId="303"/>
            <ac:spMk id="2" creationId="{D712B20B-60A0-403C-9E65-34808CBABA50}"/>
          </ac:spMkLst>
        </pc:spChg>
      </pc:sldChg>
      <pc:sldChg chg="modSp new">
        <pc:chgData name="" userId="" providerId="" clId="Web-{42D6AFCA-512E-FA84-0ACC-C1F67E83CA65}" dt="2020-04-07T17:28:18.036" v="425" actId="1076"/>
        <pc:sldMkLst>
          <pc:docMk/>
          <pc:sldMk cId="1180396736" sldId="304"/>
        </pc:sldMkLst>
        <pc:spChg chg="mod">
          <ac:chgData name="" userId="" providerId="" clId="Web-{42D6AFCA-512E-FA84-0ACC-C1F67E83CA65}" dt="2020-04-07T17:28:18.036" v="425" actId="1076"/>
          <ac:spMkLst>
            <pc:docMk/>
            <pc:sldMk cId="1180396736" sldId="304"/>
            <ac:spMk id="2" creationId="{015EE05D-8D3F-45A8-AF9D-3740FB4297A7}"/>
          </ac:spMkLst>
        </pc:spChg>
      </pc:sldChg>
      <pc:sldChg chg="modSp new ord">
        <pc:chgData name="" userId="" providerId="" clId="Web-{42D6AFCA-512E-FA84-0ACC-C1F67E83CA65}" dt="2020-04-07T17:25:56.442" v="390" actId="20577"/>
        <pc:sldMkLst>
          <pc:docMk/>
          <pc:sldMk cId="1315330582" sldId="305"/>
        </pc:sldMkLst>
        <pc:spChg chg="mod">
          <ac:chgData name="" userId="" providerId="" clId="Web-{42D6AFCA-512E-FA84-0ACC-C1F67E83CA65}" dt="2020-04-07T17:25:56.442" v="390" actId="20577"/>
          <ac:spMkLst>
            <pc:docMk/>
            <pc:sldMk cId="1315330582" sldId="305"/>
            <ac:spMk id="2" creationId="{715CAC03-FA7A-42EC-87F4-564BC2A71700}"/>
          </ac:spMkLst>
        </pc:spChg>
      </pc:sldChg>
      <pc:sldChg chg="modSp new">
        <pc:chgData name="" userId="" providerId="" clId="Web-{42D6AFCA-512E-FA84-0ACC-C1F67E83CA65}" dt="2020-04-07T17:25:43.489" v="386" actId="20577"/>
        <pc:sldMkLst>
          <pc:docMk/>
          <pc:sldMk cId="3319554550" sldId="306"/>
        </pc:sldMkLst>
        <pc:spChg chg="mod">
          <ac:chgData name="" userId="" providerId="" clId="Web-{42D6AFCA-512E-FA84-0ACC-C1F67E83CA65}" dt="2020-04-07T17:25:43.489" v="386" actId="20577"/>
          <ac:spMkLst>
            <pc:docMk/>
            <pc:sldMk cId="3319554550" sldId="306"/>
            <ac:spMk id="2" creationId="{9E8A9183-0284-440D-BD48-3CF6CE36938D}"/>
          </ac:spMkLst>
        </pc:spChg>
      </pc:sldChg>
      <pc:sldChg chg="modSp new">
        <pc:chgData name="" userId="" providerId="" clId="Web-{42D6AFCA-512E-FA84-0ACC-C1F67E83CA65}" dt="2020-04-07T17:28:28.052" v="426" actId="1076"/>
        <pc:sldMkLst>
          <pc:docMk/>
          <pc:sldMk cId="1084246487" sldId="307"/>
        </pc:sldMkLst>
        <pc:spChg chg="mod">
          <ac:chgData name="" userId="" providerId="" clId="Web-{42D6AFCA-512E-FA84-0ACC-C1F67E83CA65}" dt="2020-04-07T17:28:28.052" v="426" actId="1076"/>
          <ac:spMkLst>
            <pc:docMk/>
            <pc:sldMk cId="1084246487" sldId="307"/>
            <ac:spMk id="2" creationId="{0B99355B-014A-44D4-98CF-124D218E7A7E}"/>
          </ac:spMkLst>
        </pc:spChg>
      </pc:sldChg>
    </pc:docChg>
  </pc:docChgLst>
  <pc:docChgLst>
    <pc:chgData name="Blevins, Melissa (DBHDS)" userId="S::melissa.blevins@dbhds.virginia.gov::6575bc5f-fcc3-4139-a246-17e6371f972c" providerId="AD" clId="Web-{4275E401-4C6D-436D-97D2-C90501C70EF9}"/>
    <pc:docChg chg="addSld modSld">
      <pc:chgData name="Blevins, Melissa (DBHDS)" userId="S::melissa.blevins@dbhds.virginia.gov::6575bc5f-fcc3-4139-a246-17e6371f972c" providerId="AD" clId="Web-{4275E401-4C6D-436D-97D2-C90501C70EF9}" dt="2020-04-08T21:03:50.392" v="852" actId="20577"/>
      <pc:docMkLst>
        <pc:docMk/>
      </pc:docMkLst>
      <pc:sldChg chg="modSp">
        <pc:chgData name="Blevins, Melissa (DBHDS)" userId="S::melissa.blevins@dbhds.virginia.gov::6575bc5f-fcc3-4139-a246-17e6371f972c" providerId="AD" clId="Web-{4275E401-4C6D-436D-97D2-C90501C70EF9}" dt="2020-04-08T21:01:25.313" v="822" actId="20577"/>
        <pc:sldMkLst>
          <pc:docMk/>
          <pc:sldMk cId="247518993" sldId="296"/>
        </pc:sldMkLst>
        <pc:spChg chg="mod">
          <ac:chgData name="Blevins, Melissa (DBHDS)" userId="S::melissa.blevins@dbhds.virginia.gov::6575bc5f-fcc3-4139-a246-17e6371f972c" providerId="AD" clId="Web-{4275E401-4C6D-436D-97D2-C90501C70EF9}" dt="2020-04-08T21:01:25.313" v="822" actId="20577"/>
          <ac:spMkLst>
            <pc:docMk/>
            <pc:sldMk cId="247518993" sldId="296"/>
            <ac:spMk id="3" creationId="{1552EABF-9D28-4B8D-B775-5EFD6DB4BEF5}"/>
          </ac:spMkLst>
        </pc:spChg>
      </pc:sldChg>
      <pc:sldChg chg="modSp">
        <pc:chgData name="Blevins, Melissa (DBHDS)" userId="S::melissa.blevins@dbhds.virginia.gov::6575bc5f-fcc3-4139-a246-17e6371f972c" providerId="AD" clId="Web-{4275E401-4C6D-436D-97D2-C90501C70EF9}" dt="2020-04-08T21:02:48.954" v="828" actId="20577"/>
        <pc:sldMkLst>
          <pc:docMk/>
          <pc:sldMk cId="886239822" sldId="300"/>
        </pc:sldMkLst>
        <pc:spChg chg="mod">
          <ac:chgData name="Blevins, Melissa (DBHDS)" userId="S::melissa.blevins@dbhds.virginia.gov::6575bc5f-fcc3-4139-a246-17e6371f972c" providerId="AD" clId="Web-{4275E401-4C6D-436D-97D2-C90501C70EF9}" dt="2020-04-08T21:02:48.954" v="828" actId="20577"/>
          <ac:spMkLst>
            <pc:docMk/>
            <pc:sldMk cId="886239822" sldId="300"/>
            <ac:spMk id="3" creationId="{C7BC9499-7B39-41EA-AEF5-01C280EFEC40}"/>
          </ac:spMkLst>
        </pc:spChg>
      </pc:sldChg>
      <pc:sldChg chg="addSp delSp modSp mod setBg">
        <pc:chgData name="Blevins, Melissa (DBHDS)" userId="S::melissa.blevins@dbhds.virginia.gov::6575bc5f-fcc3-4139-a246-17e6371f972c" providerId="AD" clId="Web-{4275E401-4C6D-436D-97D2-C90501C70EF9}" dt="2020-04-08T20:48:49.666" v="128" actId="20577"/>
        <pc:sldMkLst>
          <pc:docMk/>
          <pc:sldMk cId="1921541453" sldId="302"/>
        </pc:sldMkLst>
        <pc:spChg chg="mod">
          <ac:chgData name="Blevins, Melissa (DBHDS)" userId="S::melissa.blevins@dbhds.virginia.gov::6575bc5f-fcc3-4139-a246-17e6371f972c" providerId="AD" clId="Web-{4275E401-4C6D-436D-97D2-C90501C70EF9}" dt="2020-04-08T20:48:49.666" v="128" actId="20577"/>
          <ac:spMkLst>
            <pc:docMk/>
            <pc:sldMk cId="1921541453" sldId="302"/>
            <ac:spMk id="2" creationId="{84F99859-BDFB-42B7-9F97-9222E6F9E2F7}"/>
          </ac:spMkLst>
        </pc:spChg>
        <pc:spChg chg="del">
          <ac:chgData name="Blevins, Melissa (DBHDS)" userId="S::melissa.blevins@dbhds.virginia.gov::6575bc5f-fcc3-4139-a246-17e6371f972c" providerId="AD" clId="Web-{4275E401-4C6D-436D-97D2-C90501C70EF9}" dt="2020-04-08T20:46:02.493" v="5"/>
          <ac:spMkLst>
            <pc:docMk/>
            <pc:sldMk cId="1921541453" sldId="302"/>
            <ac:spMk id="3" creationId="{B5922130-007E-4475-A671-DA31E01A9885}"/>
          </ac:spMkLst>
        </pc:spChg>
        <pc:spChg chg="mod">
          <ac:chgData name="Blevins, Melissa (DBHDS)" userId="S::melissa.blevins@dbhds.virginia.gov::6575bc5f-fcc3-4139-a246-17e6371f972c" providerId="AD" clId="Web-{4275E401-4C6D-436D-97D2-C90501C70EF9}" dt="2020-04-08T20:46:02.493" v="5"/>
          <ac:spMkLst>
            <pc:docMk/>
            <pc:sldMk cId="1921541453" sldId="302"/>
            <ac:spMk id="4" creationId="{B1A158D4-6F65-4EA5-AA4C-F3B657B6227D}"/>
          </ac:spMkLst>
        </pc:spChg>
        <pc:spChg chg="add mod">
          <ac:chgData name="Blevins, Melissa (DBHDS)" userId="S::melissa.blevins@dbhds.virginia.gov::6575bc5f-fcc3-4139-a246-17e6371f972c" providerId="AD" clId="Web-{4275E401-4C6D-436D-97D2-C90501C70EF9}" dt="2020-04-08T20:46:50.681" v="33" actId="14100"/>
          <ac:spMkLst>
            <pc:docMk/>
            <pc:sldMk cId="1921541453" sldId="302"/>
            <ac:spMk id="5" creationId="{26F7071E-D5FD-49E8-A739-0F5B35F88055}"/>
          </ac:spMkLst>
        </pc:spChg>
        <pc:spChg chg="add mod">
          <ac:chgData name="Blevins, Melissa (DBHDS)" userId="S::melissa.blevins@dbhds.virginia.gov::6575bc5f-fcc3-4139-a246-17e6371f972c" providerId="AD" clId="Web-{4275E401-4C6D-436D-97D2-C90501C70EF9}" dt="2020-04-08T20:47:27.884" v="52" actId="1076"/>
          <ac:spMkLst>
            <pc:docMk/>
            <pc:sldMk cId="1921541453" sldId="302"/>
            <ac:spMk id="6" creationId="{4068BCD3-BCED-449D-9109-1DAC9DCC3F90}"/>
          </ac:spMkLst>
        </pc:spChg>
        <pc:spChg chg="add">
          <ac:chgData name="Blevins, Melissa (DBHDS)" userId="S::melissa.blevins@dbhds.virginia.gov::6575bc5f-fcc3-4139-a246-17e6371f972c" providerId="AD" clId="Web-{4275E401-4C6D-436D-97D2-C90501C70EF9}" dt="2020-04-08T20:46:02.493" v="5"/>
          <ac:spMkLst>
            <pc:docMk/>
            <pc:sldMk cId="1921541453" sldId="302"/>
            <ac:spMk id="9" creationId="{EE39DFCF-9247-4DE5-BB93-074BFAF07A3F}"/>
          </ac:spMkLst>
        </pc:spChg>
        <pc:spChg chg="add">
          <ac:chgData name="Blevins, Melissa (DBHDS)" userId="S::melissa.blevins@dbhds.virginia.gov::6575bc5f-fcc3-4139-a246-17e6371f972c" providerId="AD" clId="Web-{4275E401-4C6D-436D-97D2-C90501C70EF9}" dt="2020-04-08T20:46:02.493" v="5"/>
          <ac:spMkLst>
            <pc:docMk/>
            <pc:sldMk cId="1921541453" sldId="302"/>
            <ac:spMk id="11" creationId="{442B652E-D499-4CDA-8F7A-60469EDBCBE3}"/>
          </ac:spMkLst>
        </pc:spChg>
        <pc:spChg chg="add">
          <ac:chgData name="Blevins, Melissa (DBHDS)" userId="S::melissa.blevins@dbhds.virginia.gov::6575bc5f-fcc3-4139-a246-17e6371f972c" providerId="AD" clId="Web-{4275E401-4C6D-436D-97D2-C90501C70EF9}" dt="2020-04-08T20:46:02.493" v="5"/>
          <ac:spMkLst>
            <pc:docMk/>
            <pc:sldMk cId="1921541453" sldId="302"/>
            <ac:spMk id="13" creationId="{484A22B8-F5B6-47C2-B88E-DADAF379130D}"/>
          </ac:spMkLst>
        </pc:spChg>
        <pc:spChg chg="add">
          <ac:chgData name="Blevins, Melissa (DBHDS)" userId="S::melissa.blevins@dbhds.virginia.gov::6575bc5f-fcc3-4139-a246-17e6371f972c" providerId="AD" clId="Web-{4275E401-4C6D-436D-97D2-C90501C70EF9}" dt="2020-04-08T20:46:02.493" v="5"/>
          <ac:spMkLst>
            <pc:docMk/>
            <pc:sldMk cId="1921541453" sldId="302"/>
            <ac:spMk id="15" creationId="{A987C18C-164D-4263-B486-4647A98E888E}"/>
          </ac:spMkLst>
        </pc:spChg>
        <pc:spChg chg="add">
          <ac:chgData name="Blevins, Melissa (DBHDS)" userId="S::melissa.blevins@dbhds.virginia.gov::6575bc5f-fcc3-4139-a246-17e6371f972c" providerId="AD" clId="Web-{4275E401-4C6D-436D-97D2-C90501C70EF9}" dt="2020-04-08T20:46:02.493" v="5"/>
          <ac:spMkLst>
            <pc:docMk/>
            <pc:sldMk cId="1921541453" sldId="302"/>
            <ac:spMk id="17" creationId="{E7E98B39-04C6-408B-92FD-76862874063D}"/>
          </ac:spMkLst>
        </pc:spChg>
        <pc:spChg chg="add">
          <ac:chgData name="Blevins, Melissa (DBHDS)" userId="S::melissa.blevins@dbhds.virginia.gov::6575bc5f-fcc3-4139-a246-17e6371f972c" providerId="AD" clId="Web-{4275E401-4C6D-436D-97D2-C90501C70EF9}" dt="2020-04-08T20:46:02.493" v="5"/>
          <ac:spMkLst>
            <pc:docMk/>
            <pc:sldMk cId="1921541453" sldId="302"/>
            <ac:spMk id="19" creationId="{981C8C27-2457-421F-BDC4-7B4EA3C78286}"/>
          </ac:spMkLst>
        </pc:spChg>
        <pc:spChg chg="add">
          <ac:chgData name="Blevins, Melissa (DBHDS)" userId="S::melissa.blevins@dbhds.virginia.gov::6575bc5f-fcc3-4139-a246-17e6371f972c" providerId="AD" clId="Web-{4275E401-4C6D-436D-97D2-C90501C70EF9}" dt="2020-04-08T20:46:02.493" v="5"/>
          <ac:spMkLst>
            <pc:docMk/>
            <pc:sldMk cId="1921541453" sldId="302"/>
            <ac:spMk id="21" creationId="{CEA13C66-82C1-44AF-972B-8F5CCA41B6D9}"/>
          </ac:spMkLst>
        </pc:spChg>
        <pc:spChg chg="add">
          <ac:chgData name="Blevins, Melissa (DBHDS)" userId="S::melissa.blevins@dbhds.virginia.gov::6575bc5f-fcc3-4139-a246-17e6371f972c" providerId="AD" clId="Web-{4275E401-4C6D-436D-97D2-C90501C70EF9}" dt="2020-04-08T20:46:02.493" v="5"/>
          <ac:spMkLst>
            <pc:docMk/>
            <pc:sldMk cId="1921541453" sldId="302"/>
            <ac:spMk id="23" creationId="{9DB36437-FE59-457E-91A7-396BBD3C9C6A}"/>
          </ac:spMkLst>
        </pc:spChg>
        <pc:spChg chg="add">
          <ac:chgData name="Blevins, Melissa (DBHDS)" userId="S::melissa.blevins@dbhds.virginia.gov::6575bc5f-fcc3-4139-a246-17e6371f972c" providerId="AD" clId="Web-{4275E401-4C6D-436D-97D2-C90501C70EF9}" dt="2020-04-08T20:46:02.493" v="5"/>
          <ac:spMkLst>
            <pc:docMk/>
            <pc:sldMk cId="1921541453" sldId="302"/>
            <ac:spMk id="25" creationId="{844D3693-2EFE-4667-89D5-47E2D5920912}"/>
          </ac:spMkLst>
        </pc:spChg>
        <pc:spChg chg="add">
          <ac:chgData name="Blevins, Melissa (DBHDS)" userId="S::melissa.blevins@dbhds.virginia.gov::6575bc5f-fcc3-4139-a246-17e6371f972c" providerId="AD" clId="Web-{4275E401-4C6D-436D-97D2-C90501C70EF9}" dt="2020-04-08T20:46:02.493" v="5"/>
          <ac:spMkLst>
            <pc:docMk/>
            <pc:sldMk cId="1921541453" sldId="302"/>
            <ac:spMk id="27" creationId="{C21FD796-9CD0-404D-8DF5-5274C0BCC754}"/>
          </ac:spMkLst>
        </pc:spChg>
      </pc:sldChg>
      <pc:sldChg chg="modSp">
        <pc:chgData name="Blevins, Melissa (DBHDS)" userId="S::melissa.blevins@dbhds.virginia.gov::6575bc5f-fcc3-4139-a246-17e6371f972c" providerId="AD" clId="Web-{4275E401-4C6D-436D-97D2-C90501C70EF9}" dt="2020-04-08T20:59:28.687" v="785" actId="20577"/>
        <pc:sldMkLst>
          <pc:docMk/>
          <pc:sldMk cId="1084246487" sldId="307"/>
        </pc:sldMkLst>
        <pc:spChg chg="mod">
          <ac:chgData name="Blevins, Melissa (DBHDS)" userId="S::melissa.blevins@dbhds.virginia.gov::6575bc5f-fcc3-4139-a246-17e6371f972c" providerId="AD" clId="Web-{4275E401-4C6D-436D-97D2-C90501C70EF9}" dt="2020-04-08T20:59:28.687" v="785" actId="20577"/>
          <ac:spMkLst>
            <pc:docMk/>
            <pc:sldMk cId="1084246487" sldId="307"/>
            <ac:spMk id="3" creationId="{A569C493-4CEC-4A06-9B3A-5F04A917E00C}"/>
          </ac:spMkLst>
        </pc:spChg>
      </pc:sldChg>
      <pc:sldChg chg="addSp modSp new mod setBg">
        <pc:chgData name="Blevins, Melissa (DBHDS)" userId="S::melissa.blevins@dbhds.virginia.gov::6575bc5f-fcc3-4139-a246-17e6371f972c" providerId="AD" clId="Web-{4275E401-4C6D-436D-97D2-C90501C70EF9}" dt="2020-04-08T20:45:39.790" v="4" actId="14100"/>
        <pc:sldMkLst>
          <pc:docMk/>
          <pc:sldMk cId="3935106566" sldId="308"/>
        </pc:sldMkLst>
        <pc:spChg chg="mod">
          <ac:chgData name="Blevins, Melissa (DBHDS)" userId="S::melissa.blevins@dbhds.virginia.gov::6575bc5f-fcc3-4139-a246-17e6371f972c" providerId="AD" clId="Web-{4275E401-4C6D-436D-97D2-C90501C70EF9}" dt="2020-04-08T20:45:27.212" v="2"/>
          <ac:spMkLst>
            <pc:docMk/>
            <pc:sldMk cId="3935106566" sldId="308"/>
            <ac:spMk id="2" creationId="{0E69528A-A768-42DD-8F4A-C40B2F45BEC3}"/>
          </ac:spMkLst>
        </pc:spChg>
        <pc:spChg chg="add">
          <ac:chgData name="Blevins, Melissa (DBHDS)" userId="S::melissa.blevins@dbhds.virginia.gov::6575bc5f-fcc3-4139-a246-17e6371f972c" providerId="AD" clId="Web-{4275E401-4C6D-436D-97D2-C90501C70EF9}" dt="2020-04-08T20:45:27.212" v="2"/>
          <ac:spMkLst>
            <pc:docMk/>
            <pc:sldMk cId="3935106566" sldId="308"/>
            <ac:spMk id="8" creationId="{F3060C83-F051-4F0E-ABAD-AA0DFC48B218}"/>
          </ac:spMkLst>
        </pc:spChg>
        <pc:spChg chg="add">
          <ac:chgData name="Blevins, Melissa (DBHDS)" userId="S::melissa.blevins@dbhds.virginia.gov::6575bc5f-fcc3-4139-a246-17e6371f972c" providerId="AD" clId="Web-{4275E401-4C6D-436D-97D2-C90501C70EF9}" dt="2020-04-08T20:45:27.212" v="2"/>
          <ac:spMkLst>
            <pc:docMk/>
            <pc:sldMk cId="3935106566" sldId="308"/>
            <ac:spMk id="10" creationId="{83C98ABE-055B-441F-B07E-44F97F083C39}"/>
          </ac:spMkLst>
        </pc:spChg>
        <pc:spChg chg="add">
          <ac:chgData name="Blevins, Melissa (DBHDS)" userId="S::melissa.blevins@dbhds.virginia.gov::6575bc5f-fcc3-4139-a246-17e6371f972c" providerId="AD" clId="Web-{4275E401-4C6D-436D-97D2-C90501C70EF9}" dt="2020-04-08T20:45:27.212" v="2"/>
          <ac:spMkLst>
            <pc:docMk/>
            <pc:sldMk cId="3935106566" sldId="308"/>
            <ac:spMk id="12" creationId="{29FDB030-9B49-4CED-8CCD-4D99382388AC}"/>
          </ac:spMkLst>
        </pc:spChg>
        <pc:spChg chg="add">
          <ac:chgData name="Blevins, Melissa (DBHDS)" userId="S::melissa.blevins@dbhds.virginia.gov::6575bc5f-fcc3-4139-a246-17e6371f972c" providerId="AD" clId="Web-{4275E401-4C6D-436D-97D2-C90501C70EF9}" dt="2020-04-08T20:45:27.212" v="2"/>
          <ac:spMkLst>
            <pc:docMk/>
            <pc:sldMk cId="3935106566" sldId="308"/>
            <ac:spMk id="14" creationId="{3783CA14-24A1-485C-8B30-D6A5D87987AD}"/>
          </ac:spMkLst>
        </pc:spChg>
        <pc:spChg chg="add">
          <ac:chgData name="Blevins, Melissa (DBHDS)" userId="S::melissa.blevins@dbhds.virginia.gov::6575bc5f-fcc3-4139-a246-17e6371f972c" providerId="AD" clId="Web-{4275E401-4C6D-436D-97D2-C90501C70EF9}" dt="2020-04-08T20:45:27.212" v="2"/>
          <ac:spMkLst>
            <pc:docMk/>
            <pc:sldMk cId="3935106566" sldId="308"/>
            <ac:spMk id="16" creationId="{9A97C86A-04D6-40F7-AE84-31AB43E6A846}"/>
          </ac:spMkLst>
        </pc:spChg>
        <pc:spChg chg="add">
          <ac:chgData name="Blevins, Melissa (DBHDS)" userId="S::melissa.blevins@dbhds.virginia.gov::6575bc5f-fcc3-4139-a246-17e6371f972c" providerId="AD" clId="Web-{4275E401-4C6D-436D-97D2-C90501C70EF9}" dt="2020-04-08T20:45:27.212" v="2"/>
          <ac:spMkLst>
            <pc:docMk/>
            <pc:sldMk cId="3935106566" sldId="308"/>
            <ac:spMk id="18" creationId="{FF9F2414-84E8-453E-B1F3-389FDE8192D9}"/>
          </ac:spMkLst>
        </pc:spChg>
        <pc:spChg chg="add">
          <ac:chgData name="Blevins, Melissa (DBHDS)" userId="S::melissa.blevins@dbhds.virginia.gov::6575bc5f-fcc3-4139-a246-17e6371f972c" providerId="AD" clId="Web-{4275E401-4C6D-436D-97D2-C90501C70EF9}" dt="2020-04-08T20:45:27.212" v="2"/>
          <ac:spMkLst>
            <pc:docMk/>
            <pc:sldMk cId="3935106566" sldId="308"/>
            <ac:spMk id="20" creationId="{3ECA69A1-7536-43AC-85EF-C7106179F5ED}"/>
          </ac:spMkLst>
        </pc:spChg>
        <pc:picChg chg="add mod">
          <ac:chgData name="Blevins, Melissa (DBHDS)" userId="S::melissa.blevins@dbhds.virginia.gov::6575bc5f-fcc3-4139-a246-17e6371f972c" providerId="AD" clId="Web-{4275E401-4C6D-436D-97D2-C90501C70EF9}" dt="2020-04-08T20:45:39.790" v="4" actId="14100"/>
          <ac:picMkLst>
            <pc:docMk/>
            <pc:sldMk cId="3935106566" sldId="308"/>
            <ac:picMk id="3" creationId="{7E0F30B8-CBB1-42FC-8FF7-6D0C497A03E5}"/>
          </ac:picMkLst>
        </pc:picChg>
      </pc:sldChg>
      <pc:sldChg chg="modSp new">
        <pc:chgData name="Blevins, Melissa (DBHDS)" userId="S::melissa.blevins@dbhds.virginia.gov::6575bc5f-fcc3-4139-a246-17e6371f972c" providerId="AD" clId="Web-{4275E401-4C6D-436D-97D2-C90501C70EF9}" dt="2020-04-08T21:03:50.392" v="851" actId="20577"/>
        <pc:sldMkLst>
          <pc:docMk/>
          <pc:sldMk cId="3688420012" sldId="309"/>
        </pc:sldMkLst>
        <pc:spChg chg="mod">
          <ac:chgData name="Blevins, Melissa (DBHDS)" userId="S::melissa.blevins@dbhds.virginia.gov::6575bc5f-fcc3-4139-a246-17e6371f972c" providerId="AD" clId="Web-{4275E401-4C6D-436D-97D2-C90501C70EF9}" dt="2020-04-08T20:56:46.577" v="715" actId="14100"/>
          <ac:spMkLst>
            <pc:docMk/>
            <pc:sldMk cId="3688420012" sldId="309"/>
            <ac:spMk id="2" creationId="{0E32800A-3899-41B4-A9EA-131D48989F39}"/>
          </ac:spMkLst>
        </pc:spChg>
        <pc:spChg chg="mod">
          <ac:chgData name="Blevins, Melissa (DBHDS)" userId="S::melissa.blevins@dbhds.virginia.gov::6575bc5f-fcc3-4139-a246-17e6371f972c" providerId="AD" clId="Web-{4275E401-4C6D-436D-97D2-C90501C70EF9}" dt="2020-04-08T21:03:50.392" v="851" actId="20577"/>
          <ac:spMkLst>
            <pc:docMk/>
            <pc:sldMk cId="3688420012" sldId="309"/>
            <ac:spMk id="3" creationId="{3A1F1463-6D36-4AD6-9CD9-CE25049D5FDC}"/>
          </ac:spMkLst>
        </pc:spChg>
      </pc:sldChg>
    </pc:docChg>
  </pc:docChgLst>
  <pc:docChgLst>
    <pc:chgData name="Blevins, Melissa (DBHDS)" userId="S::melissa.blevins@dbhds.virginia.gov::6575bc5f-fcc3-4139-a246-17e6371f972c" providerId="AD" clId="Web-{64F04C69-4414-4C29-B2DB-643A09981E4B}"/>
    <pc:docChg chg="modSld">
      <pc:chgData name="Blevins, Melissa (DBHDS)" userId="S::melissa.blevins@dbhds.virginia.gov::6575bc5f-fcc3-4139-a246-17e6371f972c" providerId="AD" clId="Web-{64F04C69-4414-4C29-B2DB-643A09981E4B}" dt="2020-04-15T19:42:25.527" v="0"/>
      <pc:docMkLst>
        <pc:docMk/>
      </pc:docMkLst>
      <pc:sldChg chg="addSp delSp modSp mod setBg">
        <pc:chgData name="Blevins, Melissa (DBHDS)" userId="S::melissa.blevins@dbhds.virginia.gov::6575bc5f-fcc3-4139-a246-17e6371f972c" providerId="AD" clId="Web-{64F04C69-4414-4C29-B2DB-643A09981E4B}" dt="2020-04-15T19:42:25.527" v="0"/>
        <pc:sldMkLst>
          <pc:docMk/>
          <pc:sldMk cId="247518993" sldId="296"/>
        </pc:sldMkLst>
        <pc:spChg chg="mod">
          <ac:chgData name="Blevins, Melissa (DBHDS)" userId="S::melissa.blevins@dbhds.virginia.gov::6575bc5f-fcc3-4139-a246-17e6371f972c" providerId="AD" clId="Web-{64F04C69-4414-4C29-B2DB-643A09981E4B}" dt="2020-04-15T19:42:25.527" v="0"/>
          <ac:spMkLst>
            <pc:docMk/>
            <pc:sldMk cId="247518993" sldId="296"/>
            <ac:spMk id="2" creationId="{CDA9620C-658B-4614-8E1D-4E1F4AFB9EB7}"/>
          </ac:spMkLst>
        </pc:spChg>
        <pc:spChg chg="del">
          <ac:chgData name="Blevins, Melissa (DBHDS)" userId="S::melissa.blevins@dbhds.virginia.gov::6575bc5f-fcc3-4139-a246-17e6371f972c" providerId="AD" clId="Web-{64F04C69-4414-4C29-B2DB-643A09981E4B}" dt="2020-04-15T19:42:25.527" v="0"/>
          <ac:spMkLst>
            <pc:docMk/>
            <pc:sldMk cId="247518993" sldId="296"/>
            <ac:spMk id="3" creationId="{1552EABF-9D28-4B8D-B775-5EFD6DB4BEF5}"/>
          </ac:spMkLst>
        </pc:spChg>
        <pc:spChg chg="mod">
          <ac:chgData name="Blevins, Melissa (DBHDS)" userId="S::melissa.blevins@dbhds.virginia.gov::6575bc5f-fcc3-4139-a246-17e6371f972c" providerId="AD" clId="Web-{64F04C69-4414-4C29-B2DB-643A09981E4B}" dt="2020-04-15T19:42:25.527" v="0"/>
          <ac:spMkLst>
            <pc:docMk/>
            <pc:sldMk cId="247518993" sldId="296"/>
            <ac:spMk id="4" creationId="{B1312576-BF25-41AE-B200-ADA875318311}"/>
          </ac:spMkLst>
        </pc:spChg>
        <pc:spChg chg="add">
          <ac:chgData name="Blevins, Melissa (DBHDS)" userId="S::melissa.blevins@dbhds.virginia.gov::6575bc5f-fcc3-4139-a246-17e6371f972c" providerId="AD" clId="Web-{64F04C69-4414-4C29-B2DB-643A09981E4B}" dt="2020-04-15T19:42:25.527" v="0"/>
          <ac:spMkLst>
            <pc:docMk/>
            <pc:sldMk cId="247518993" sldId="296"/>
            <ac:spMk id="11" creationId="{42285737-90EE-47DC-AC80-8AE156B11969}"/>
          </ac:spMkLst>
        </pc:spChg>
        <pc:grpChg chg="add">
          <ac:chgData name="Blevins, Melissa (DBHDS)" userId="S::melissa.blevins@dbhds.virginia.gov::6575bc5f-fcc3-4139-a246-17e6371f972c" providerId="AD" clId="Web-{64F04C69-4414-4C29-B2DB-643A09981E4B}" dt="2020-04-15T19:42:25.527" v="0"/>
          <ac:grpSpMkLst>
            <pc:docMk/>
            <pc:sldMk cId="247518993" sldId="296"/>
            <ac:grpSpMk id="13" creationId="{B57BDC17-F1B3-455F-BBF1-680AA1F25C06}"/>
          </ac:grpSpMkLst>
        </pc:grpChg>
        <pc:graphicFrameChg chg="add">
          <ac:chgData name="Blevins, Melissa (DBHDS)" userId="S::melissa.blevins@dbhds.virginia.gov::6575bc5f-fcc3-4139-a246-17e6371f972c" providerId="AD" clId="Web-{64F04C69-4414-4C29-B2DB-643A09981E4B}" dt="2020-04-15T19:42:25.527" v="0"/>
          <ac:graphicFrameMkLst>
            <pc:docMk/>
            <pc:sldMk cId="247518993" sldId="296"/>
            <ac:graphicFrameMk id="6" creationId="{5FA33E38-9B34-41D4-837A-9FF0CCADE79A}"/>
          </ac:graphicFrameMkLst>
        </pc:graphicFrameChg>
      </pc:sldChg>
    </pc:docChg>
  </pc:docChgLst>
  <pc:docChgLst>
    <pc:chgData name="Blevins, Melissa (DBHDS)" userId="S::melissa.blevins@dbhds.virginia.gov::6575bc5f-fcc3-4139-a246-17e6371f972c" providerId="AD" clId="Web-{18A52EF0-DD39-4510-8C65-D8EE677F63F3}"/>
    <pc:docChg chg="delSld modSld">
      <pc:chgData name="Blevins, Melissa (DBHDS)" userId="S::melissa.blevins@dbhds.virginia.gov::6575bc5f-fcc3-4139-a246-17e6371f972c" providerId="AD" clId="Web-{18A52EF0-DD39-4510-8C65-D8EE677F63F3}" dt="2020-04-10T20:49:18.819" v="91"/>
      <pc:docMkLst>
        <pc:docMk/>
      </pc:docMkLst>
      <pc:sldChg chg="del">
        <pc:chgData name="Blevins, Melissa (DBHDS)" userId="S::melissa.blevins@dbhds.virginia.gov::6575bc5f-fcc3-4139-a246-17e6371f972c" providerId="AD" clId="Web-{18A52EF0-DD39-4510-8C65-D8EE677F63F3}" dt="2020-04-10T20:35:09.439" v="0"/>
        <pc:sldMkLst>
          <pc:docMk/>
          <pc:sldMk cId="2913510468" sldId="295"/>
        </pc:sldMkLst>
      </pc:sldChg>
      <pc:sldChg chg="del">
        <pc:chgData name="Blevins, Melissa (DBHDS)" userId="S::melissa.blevins@dbhds.virginia.gov::6575bc5f-fcc3-4139-a246-17e6371f972c" providerId="AD" clId="Web-{18A52EF0-DD39-4510-8C65-D8EE677F63F3}" dt="2020-04-10T20:35:24.768" v="6"/>
        <pc:sldMkLst>
          <pc:docMk/>
          <pc:sldMk cId="3999120592" sldId="297"/>
        </pc:sldMkLst>
      </pc:sldChg>
      <pc:sldChg chg="del">
        <pc:chgData name="Blevins, Melissa (DBHDS)" userId="S::melissa.blevins@dbhds.virginia.gov::6575bc5f-fcc3-4139-a246-17e6371f972c" providerId="AD" clId="Web-{18A52EF0-DD39-4510-8C65-D8EE677F63F3}" dt="2020-04-10T20:35:11.033" v="1"/>
        <pc:sldMkLst>
          <pc:docMk/>
          <pc:sldMk cId="2447123993" sldId="298"/>
        </pc:sldMkLst>
      </pc:sldChg>
      <pc:sldChg chg="del">
        <pc:chgData name="Blevins, Melissa (DBHDS)" userId="S::melissa.blevins@dbhds.virginia.gov::6575bc5f-fcc3-4139-a246-17e6371f972c" providerId="AD" clId="Web-{18A52EF0-DD39-4510-8C65-D8EE677F63F3}" dt="2020-04-10T20:35:12.346" v="2"/>
        <pc:sldMkLst>
          <pc:docMk/>
          <pc:sldMk cId="3885792763" sldId="299"/>
        </pc:sldMkLst>
      </pc:sldChg>
      <pc:sldChg chg="del">
        <pc:chgData name="Blevins, Melissa (DBHDS)" userId="S::melissa.blevins@dbhds.virginia.gov::6575bc5f-fcc3-4139-a246-17e6371f972c" providerId="AD" clId="Web-{18A52EF0-DD39-4510-8C65-D8EE677F63F3}" dt="2020-04-10T20:35:18.033" v="5"/>
        <pc:sldMkLst>
          <pc:docMk/>
          <pc:sldMk cId="886239822" sldId="300"/>
        </pc:sldMkLst>
      </pc:sldChg>
      <pc:sldChg chg="del">
        <pc:chgData name="Blevins, Melissa (DBHDS)" userId="S::melissa.blevins@dbhds.virginia.gov::6575bc5f-fcc3-4139-a246-17e6371f972c" providerId="AD" clId="Web-{18A52EF0-DD39-4510-8C65-D8EE677F63F3}" dt="2020-04-10T20:35:29.143" v="7"/>
        <pc:sldMkLst>
          <pc:docMk/>
          <pc:sldMk cId="634650252" sldId="301"/>
        </pc:sldMkLst>
      </pc:sldChg>
      <pc:sldChg chg="del">
        <pc:chgData name="Blevins, Melissa (DBHDS)" userId="S::melissa.blevins@dbhds.virginia.gov::6575bc5f-fcc3-4139-a246-17e6371f972c" providerId="AD" clId="Web-{18A52EF0-DD39-4510-8C65-D8EE677F63F3}" dt="2020-04-10T20:35:33.533" v="9"/>
        <pc:sldMkLst>
          <pc:docMk/>
          <pc:sldMk cId="1921541453" sldId="302"/>
        </pc:sldMkLst>
      </pc:sldChg>
      <pc:sldChg chg="del">
        <pc:chgData name="Blevins, Melissa (DBHDS)" userId="S::melissa.blevins@dbhds.virginia.gov::6575bc5f-fcc3-4139-a246-17e6371f972c" providerId="AD" clId="Web-{18A52EF0-DD39-4510-8C65-D8EE677F63F3}" dt="2020-04-10T20:35:44.674" v="10"/>
        <pc:sldMkLst>
          <pc:docMk/>
          <pc:sldMk cId="2560357203" sldId="303"/>
        </pc:sldMkLst>
      </pc:sldChg>
      <pc:sldChg chg="modSp">
        <pc:chgData name="Blevins, Melissa (DBHDS)" userId="S::melissa.blevins@dbhds.virginia.gov::6575bc5f-fcc3-4139-a246-17e6371f972c" providerId="AD" clId="Web-{18A52EF0-DD39-4510-8C65-D8EE677F63F3}" dt="2020-04-10T20:35:54.799" v="11" actId="20577"/>
        <pc:sldMkLst>
          <pc:docMk/>
          <pc:sldMk cId="1180396736" sldId="304"/>
        </pc:sldMkLst>
        <pc:spChg chg="mod">
          <ac:chgData name="Blevins, Melissa (DBHDS)" userId="S::melissa.blevins@dbhds.virginia.gov::6575bc5f-fcc3-4139-a246-17e6371f972c" providerId="AD" clId="Web-{18A52EF0-DD39-4510-8C65-D8EE677F63F3}" dt="2020-04-10T20:35:54.799" v="11" actId="20577"/>
          <ac:spMkLst>
            <pc:docMk/>
            <pc:sldMk cId="1180396736" sldId="304"/>
            <ac:spMk id="3" creationId="{89C97140-EA1C-4391-A4EB-86F6A47E1B96}"/>
          </ac:spMkLst>
        </pc:spChg>
      </pc:sldChg>
      <pc:sldChg chg="del">
        <pc:chgData name="Blevins, Melissa (DBHDS)" userId="S::melissa.blevins@dbhds.virginia.gov::6575bc5f-fcc3-4139-a246-17e6371f972c" providerId="AD" clId="Web-{18A52EF0-DD39-4510-8C65-D8EE677F63F3}" dt="2020-04-10T20:35:13.486" v="3"/>
        <pc:sldMkLst>
          <pc:docMk/>
          <pc:sldMk cId="1315330582" sldId="305"/>
        </pc:sldMkLst>
      </pc:sldChg>
      <pc:sldChg chg="del">
        <pc:chgData name="Blevins, Melissa (DBHDS)" userId="S::melissa.blevins@dbhds.virginia.gov::6575bc5f-fcc3-4139-a246-17e6371f972c" providerId="AD" clId="Web-{18A52EF0-DD39-4510-8C65-D8EE677F63F3}" dt="2020-04-10T20:35:15.486" v="4"/>
        <pc:sldMkLst>
          <pc:docMk/>
          <pc:sldMk cId="3319554550" sldId="306"/>
        </pc:sldMkLst>
      </pc:sldChg>
      <pc:sldChg chg="del">
        <pc:chgData name="Blevins, Melissa (DBHDS)" userId="S::melissa.blevins@dbhds.virginia.gov::6575bc5f-fcc3-4139-a246-17e6371f972c" providerId="AD" clId="Web-{18A52EF0-DD39-4510-8C65-D8EE677F63F3}" dt="2020-04-10T20:35:30.674" v="8"/>
        <pc:sldMkLst>
          <pc:docMk/>
          <pc:sldMk cId="1084246487" sldId="307"/>
        </pc:sldMkLst>
      </pc:sldChg>
      <pc:sldChg chg="addSp delSp modSp">
        <pc:chgData name="Blevins, Melissa (DBHDS)" userId="S::melissa.blevins@dbhds.virginia.gov::6575bc5f-fcc3-4139-a246-17e6371f972c" providerId="AD" clId="Web-{18A52EF0-DD39-4510-8C65-D8EE677F63F3}" dt="2020-04-10T20:49:18.819" v="91"/>
        <pc:sldMkLst>
          <pc:docMk/>
          <pc:sldMk cId="1266930870" sldId="317"/>
        </pc:sldMkLst>
        <pc:spChg chg="mod">
          <ac:chgData name="Blevins, Melissa (DBHDS)" userId="S::melissa.blevins@dbhds.virginia.gov::6575bc5f-fcc3-4139-a246-17e6371f972c" providerId="AD" clId="Web-{18A52EF0-DD39-4510-8C65-D8EE677F63F3}" dt="2020-04-10T20:42:04.489" v="45" actId="1076"/>
          <ac:spMkLst>
            <pc:docMk/>
            <pc:sldMk cId="1266930870" sldId="317"/>
            <ac:spMk id="13" creationId="{636D78FE-E541-47D2-88DA-1371469CB7FD}"/>
          </ac:spMkLst>
        </pc:spChg>
        <pc:spChg chg="mod">
          <ac:chgData name="Blevins, Melissa (DBHDS)" userId="S::melissa.blevins@dbhds.virginia.gov::6575bc5f-fcc3-4139-a246-17e6371f972c" providerId="AD" clId="Web-{18A52EF0-DD39-4510-8C65-D8EE677F63F3}" dt="2020-04-10T20:47:32.272" v="75"/>
          <ac:spMkLst>
            <pc:docMk/>
            <pc:sldMk cId="1266930870" sldId="317"/>
            <ac:spMk id="14" creationId="{6C088801-6D6A-4965-A868-17F0A47DEF99}"/>
          </ac:spMkLst>
        </pc:spChg>
        <pc:spChg chg="mod">
          <ac:chgData name="Blevins, Melissa (DBHDS)" userId="S::melissa.blevins@dbhds.virginia.gov::6575bc5f-fcc3-4139-a246-17e6371f972c" providerId="AD" clId="Web-{18A52EF0-DD39-4510-8C65-D8EE677F63F3}" dt="2020-04-10T20:47:29.131" v="74"/>
          <ac:spMkLst>
            <pc:docMk/>
            <pc:sldMk cId="1266930870" sldId="317"/>
            <ac:spMk id="20" creationId="{08774AE3-C016-48CB-BF5E-08E3C5438572}"/>
          </ac:spMkLst>
        </pc:spChg>
        <pc:spChg chg="mod">
          <ac:chgData name="Blevins, Melissa (DBHDS)" userId="S::melissa.blevins@dbhds.virginia.gov::6575bc5f-fcc3-4139-a246-17e6371f972c" providerId="AD" clId="Web-{18A52EF0-DD39-4510-8C65-D8EE677F63F3}" dt="2020-04-10T20:47:25.366" v="73" actId="1076"/>
          <ac:spMkLst>
            <pc:docMk/>
            <pc:sldMk cId="1266930870" sldId="317"/>
            <ac:spMk id="21" creationId="{2AF94087-F764-463A-BFBF-A09E1263E35B}"/>
          </ac:spMkLst>
        </pc:spChg>
        <pc:spChg chg="mod">
          <ac:chgData name="Blevins, Melissa (DBHDS)" userId="S::melissa.blevins@dbhds.virginia.gov::6575bc5f-fcc3-4139-a246-17e6371f972c" providerId="AD" clId="Web-{18A52EF0-DD39-4510-8C65-D8EE677F63F3}" dt="2020-04-10T20:40:29.191" v="33" actId="1076"/>
          <ac:spMkLst>
            <pc:docMk/>
            <pc:sldMk cId="1266930870" sldId="317"/>
            <ac:spMk id="22" creationId="{180FD73C-1FBF-4835-A054-1B6B5EF04778}"/>
          </ac:spMkLst>
        </pc:spChg>
        <pc:spChg chg="mod">
          <ac:chgData name="Blevins, Melissa (DBHDS)" userId="S::melissa.blevins@dbhds.virginia.gov::6575bc5f-fcc3-4139-a246-17e6371f972c" providerId="AD" clId="Web-{18A52EF0-DD39-4510-8C65-D8EE677F63F3}" dt="2020-04-10T20:40:24.926" v="32" actId="1076"/>
          <ac:spMkLst>
            <pc:docMk/>
            <pc:sldMk cId="1266930870" sldId="317"/>
            <ac:spMk id="23" creationId="{D2E2E834-064C-4060-8DBC-F954E6FC20D6}"/>
          </ac:spMkLst>
        </pc:spChg>
        <pc:spChg chg="add mod">
          <ac:chgData name="Blevins, Melissa (DBHDS)" userId="S::melissa.blevins@dbhds.virginia.gov::6575bc5f-fcc3-4139-a246-17e6371f972c" providerId="AD" clId="Web-{18A52EF0-DD39-4510-8C65-D8EE677F63F3}" dt="2020-04-10T20:42:15.583" v="47" actId="1076"/>
          <ac:spMkLst>
            <pc:docMk/>
            <pc:sldMk cId="1266930870" sldId="317"/>
            <ac:spMk id="25" creationId="{F5946170-14F4-40EA-8997-97C328B4EB02}"/>
          </ac:spMkLst>
        </pc:spChg>
        <pc:spChg chg="add mod">
          <ac:chgData name="Blevins, Melissa (DBHDS)" userId="S::melissa.blevins@dbhds.virginia.gov::6575bc5f-fcc3-4139-a246-17e6371f972c" providerId="AD" clId="Web-{18A52EF0-DD39-4510-8C65-D8EE677F63F3}" dt="2020-04-10T20:42:28.067" v="49" actId="1076"/>
          <ac:spMkLst>
            <pc:docMk/>
            <pc:sldMk cId="1266930870" sldId="317"/>
            <ac:spMk id="26" creationId="{FC968C66-9785-45E4-8256-CDBCF299044F}"/>
          </ac:spMkLst>
        </pc:spChg>
        <pc:spChg chg="add mod">
          <ac:chgData name="Blevins, Melissa (DBHDS)" userId="S::melissa.blevins@dbhds.virginia.gov::6575bc5f-fcc3-4139-a246-17e6371f972c" providerId="AD" clId="Web-{18A52EF0-DD39-4510-8C65-D8EE677F63F3}" dt="2020-04-10T20:42:49.802" v="51" actId="1076"/>
          <ac:spMkLst>
            <pc:docMk/>
            <pc:sldMk cId="1266930870" sldId="317"/>
            <ac:spMk id="27" creationId="{493734D0-244B-470A-99B4-6C13C5956EDA}"/>
          </ac:spMkLst>
        </pc:spChg>
        <pc:spChg chg="mod">
          <ac:chgData name="Blevins, Melissa (DBHDS)" userId="S::melissa.blevins@dbhds.virginia.gov::6575bc5f-fcc3-4139-a246-17e6371f972c" providerId="AD" clId="Web-{18A52EF0-DD39-4510-8C65-D8EE677F63F3}" dt="2020-04-10T20:42:08.458" v="46" actId="14100"/>
          <ac:spMkLst>
            <pc:docMk/>
            <pc:sldMk cId="1266930870" sldId="317"/>
            <ac:spMk id="28" creationId="{7E0783AC-12D1-4724-A21D-4BB3FE97C371}"/>
          </ac:spMkLst>
        </pc:spChg>
        <pc:spChg chg="add del mod">
          <ac:chgData name="Blevins, Melissa (DBHDS)" userId="S::melissa.blevins@dbhds.virginia.gov::6575bc5f-fcc3-4139-a246-17e6371f972c" providerId="AD" clId="Web-{18A52EF0-DD39-4510-8C65-D8EE677F63F3}" dt="2020-04-10T20:48:56.897" v="84"/>
          <ac:spMkLst>
            <pc:docMk/>
            <pc:sldMk cId="1266930870" sldId="317"/>
            <ac:spMk id="30" creationId="{AB1C70B0-3BD4-44BC-8048-C5CCD22B5D2D}"/>
          </ac:spMkLst>
        </pc:spChg>
        <pc:spChg chg="add del mod">
          <ac:chgData name="Blevins, Melissa (DBHDS)" userId="S::melissa.blevins@dbhds.virginia.gov::6575bc5f-fcc3-4139-a246-17e6371f972c" providerId="AD" clId="Web-{18A52EF0-DD39-4510-8C65-D8EE677F63F3}" dt="2020-04-10T20:47:54.694" v="82"/>
          <ac:spMkLst>
            <pc:docMk/>
            <pc:sldMk cId="1266930870" sldId="317"/>
            <ac:spMk id="31" creationId="{57AF1AFD-DC5F-45F5-AF96-DF7EA4FDFEE0}"/>
          </ac:spMkLst>
        </pc:spChg>
        <pc:spChg chg="mod">
          <ac:chgData name="Blevins, Melissa (DBHDS)" userId="S::melissa.blevins@dbhds.virginia.gov::6575bc5f-fcc3-4139-a246-17e6371f972c" providerId="AD" clId="Web-{18A52EF0-DD39-4510-8C65-D8EE677F63F3}" dt="2020-04-10T20:40:16.379" v="30" actId="1076"/>
          <ac:spMkLst>
            <pc:docMk/>
            <pc:sldMk cId="1266930870" sldId="317"/>
            <ac:spMk id="32" creationId="{76A4EFD9-AE2B-468E-802C-FC73C412DB94}"/>
          </ac:spMkLst>
        </pc:spChg>
        <pc:spChg chg="mod">
          <ac:chgData name="Blevins, Melissa (DBHDS)" userId="S::melissa.blevins@dbhds.virginia.gov::6575bc5f-fcc3-4139-a246-17e6371f972c" providerId="AD" clId="Web-{18A52EF0-DD39-4510-8C65-D8EE677F63F3}" dt="2020-04-10T20:40:18.722" v="31" actId="1076"/>
          <ac:spMkLst>
            <pc:docMk/>
            <pc:sldMk cId="1266930870" sldId="317"/>
            <ac:spMk id="33" creationId="{D932D7FC-55EF-4919-AB00-0B2350EF3D9C}"/>
          </ac:spMkLst>
        </pc:spChg>
        <pc:spChg chg="add del">
          <ac:chgData name="Blevins, Melissa (DBHDS)" userId="S::melissa.blevins@dbhds.virginia.gov::6575bc5f-fcc3-4139-a246-17e6371f972c" providerId="AD" clId="Web-{18A52EF0-DD39-4510-8C65-D8EE677F63F3}" dt="2020-04-10T20:47:49.038" v="80"/>
          <ac:spMkLst>
            <pc:docMk/>
            <pc:sldMk cId="1266930870" sldId="317"/>
            <ac:spMk id="34" creationId="{DCBCF687-D9B2-4EED-B4DE-4834A5FFC52F}"/>
          </ac:spMkLst>
        </pc:spChg>
        <pc:spChg chg="add del mod">
          <ac:chgData name="Blevins, Melissa (DBHDS)" userId="S::melissa.blevins@dbhds.virginia.gov::6575bc5f-fcc3-4139-a246-17e6371f972c" providerId="AD" clId="Web-{18A52EF0-DD39-4510-8C65-D8EE677F63F3}" dt="2020-04-10T20:47:45.631" v="79"/>
          <ac:spMkLst>
            <pc:docMk/>
            <pc:sldMk cId="1266930870" sldId="317"/>
            <ac:spMk id="35" creationId="{8A66FEEC-7CE1-475E-9FE7-C945B4EDB995}"/>
          </ac:spMkLst>
        </pc:spChg>
        <pc:spChg chg="add del mod">
          <ac:chgData name="Blevins, Melissa (DBHDS)" userId="S::melissa.blevins@dbhds.virginia.gov::6575bc5f-fcc3-4139-a246-17e6371f972c" providerId="AD" clId="Web-{18A52EF0-DD39-4510-8C65-D8EE677F63F3}" dt="2020-04-10T20:47:38.538" v="77"/>
          <ac:spMkLst>
            <pc:docMk/>
            <pc:sldMk cId="1266930870" sldId="317"/>
            <ac:spMk id="36" creationId="{A1ABFE38-E82E-4F88-A912-DC4FC3D9FAB5}"/>
          </ac:spMkLst>
        </pc:spChg>
        <pc:picChg chg="add del mod">
          <ac:chgData name="Blevins, Melissa (DBHDS)" userId="S::melissa.blevins@dbhds.virginia.gov::6575bc5f-fcc3-4139-a246-17e6371f972c" providerId="AD" clId="Web-{18A52EF0-DD39-4510-8C65-D8EE677F63F3}" dt="2020-04-10T20:40:54.363" v="35"/>
          <ac:picMkLst>
            <pc:docMk/>
            <pc:sldMk cId="1266930870" sldId="317"/>
            <ac:picMk id="4" creationId="{35EE9F6B-4909-40F9-8057-C4360D8D9DE5}"/>
          </ac:picMkLst>
        </pc:picChg>
        <pc:picChg chg="del">
          <ac:chgData name="Blevins, Melissa (DBHDS)" userId="S::melissa.blevins@dbhds.virginia.gov::6575bc5f-fcc3-4139-a246-17e6371f972c" providerId="AD" clId="Web-{18A52EF0-DD39-4510-8C65-D8EE677F63F3}" dt="2020-04-10T20:38:30.737" v="14"/>
          <ac:picMkLst>
            <pc:docMk/>
            <pc:sldMk cId="1266930870" sldId="317"/>
            <ac:picMk id="5" creationId="{4C7B38C2-78DD-4A41-BF5F-9BB299940B65}"/>
          </ac:picMkLst>
        </pc:picChg>
        <pc:picChg chg="add mod">
          <ac:chgData name="Blevins, Melissa (DBHDS)" userId="S::melissa.blevins@dbhds.virginia.gov::6575bc5f-fcc3-4139-a246-17e6371f972c" providerId="AD" clId="Web-{18A52EF0-DD39-4510-8C65-D8EE677F63F3}" dt="2020-04-10T20:41:47.535" v="42" actId="14100"/>
          <ac:picMkLst>
            <pc:docMk/>
            <pc:sldMk cId="1266930870" sldId="317"/>
            <ac:picMk id="9" creationId="{A1347BBC-481A-45D3-B775-7CCC593FB7C6}"/>
          </ac:picMkLst>
        </pc:picChg>
        <pc:picChg chg="add del mod">
          <ac:chgData name="Blevins, Melissa (DBHDS)" userId="S::melissa.blevins@dbhds.virginia.gov::6575bc5f-fcc3-4139-a246-17e6371f972c" providerId="AD" clId="Web-{18A52EF0-DD39-4510-8C65-D8EE677F63F3}" dt="2020-04-10T20:49:18.819" v="91"/>
          <ac:picMkLst>
            <pc:docMk/>
            <pc:sldMk cId="1266930870" sldId="317"/>
            <ac:picMk id="12" creationId="{777FC740-DC7E-47D2-BD39-8FA26589B276}"/>
          </ac:picMkLst>
        </pc:picChg>
        <pc:picChg chg="del">
          <ac:chgData name="Blevins, Melissa (DBHDS)" userId="S::melissa.blevins@dbhds.virginia.gov::6575bc5f-fcc3-4139-a246-17e6371f972c" providerId="AD" clId="Web-{18A52EF0-DD39-4510-8C65-D8EE677F63F3}" dt="2020-04-10T20:40:33.738" v="34"/>
          <ac:picMkLst>
            <pc:docMk/>
            <pc:sldMk cId="1266930870" sldId="317"/>
            <ac:picMk id="15" creationId="{4FE653FC-D210-45F5-9BC7-220D5D12559D}"/>
          </ac:picMkLst>
        </pc:picChg>
      </pc:sldChg>
    </pc:docChg>
  </pc:docChgLst>
  <pc:docChgLst>
    <pc:chgData name="Richardson, Joy (DBHDS)" userId="S::joy.richardson@dbhds.virginia.gov::ace70295-87b6-482d-b9ba-cb7c70a162ec" providerId="AD" clId="Web-{71853768-8C28-4F72-98F9-6DD67A1E2695}"/>
    <pc:docChg chg="modSld sldOrd">
      <pc:chgData name="Richardson, Joy (DBHDS)" userId="S::joy.richardson@dbhds.virginia.gov::ace70295-87b6-482d-b9ba-cb7c70a162ec" providerId="AD" clId="Web-{71853768-8C28-4F72-98F9-6DD67A1E2695}" dt="2020-04-13T18:33:51.587" v="1041" actId="1076"/>
      <pc:docMkLst>
        <pc:docMk/>
      </pc:docMkLst>
      <pc:sldChg chg="addSp modSp ord">
        <pc:chgData name="Richardson, Joy (DBHDS)" userId="S::joy.richardson@dbhds.virginia.gov::ace70295-87b6-482d-b9ba-cb7c70a162ec" providerId="AD" clId="Web-{71853768-8C28-4F72-98F9-6DD67A1E2695}" dt="2020-04-13T18:33:51.587" v="1041" actId="1076"/>
        <pc:sldMkLst>
          <pc:docMk/>
          <pc:sldMk cId="857275321" sldId="314"/>
        </pc:sldMkLst>
        <pc:spChg chg="mod">
          <ac:chgData name="Richardson, Joy (DBHDS)" userId="S::joy.richardson@dbhds.virginia.gov::ace70295-87b6-482d-b9ba-cb7c70a162ec" providerId="AD" clId="Web-{71853768-8C28-4F72-98F9-6DD67A1E2695}" dt="2020-04-13T18:22:12.065" v="906" actId="1076"/>
          <ac:spMkLst>
            <pc:docMk/>
            <pc:sldMk cId="857275321" sldId="314"/>
            <ac:spMk id="4" creationId="{E100E50D-EB72-4020-8385-105728961E56}"/>
          </ac:spMkLst>
        </pc:spChg>
        <pc:spChg chg="mod">
          <ac:chgData name="Richardson, Joy (DBHDS)" userId="S::joy.richardson@dbhds.virginia.gov::ace70295-87b6-482d-b9ba-cb7c70a162ec" providerId="AD" clId="Web-{71853768-8C28-4F72-98F9-6DD67A1E2695}" dt="2020-04-13T18:20:01.033" v="745" actId="1076"/>
          <ac:spMkLst>
            <pc:docMk/>
            <pc:sldMk cId="857275321" sldId="314"/>
            <ac:spMk id="5" creationId="{B8538419-631D-43B5-92E9-2FFF5AEDE721}"/>
          </ac:spMkLst>
        </pc:spChg>
        <pc:spChg chg="mod">
          <ac:chgData name="Richardson, Joy (DBHDS)" userId="S::joy.richardson@dbhds.virginia.gov::ace70295-87b6-482d-b9ba-cb7c70a162ec" providerId="AD" clId="Web-{71853768-8C28-4F72-98F9-6DD67A1E2695}" dt="2020-04-13T18:26:19.708" v="1010" actId="1076"/>
          <ac:spMkLst>
            <pc:docMk/>
            <pc:sldMk cId="857275321" sldId="314"/>
            <ac:spMk id="6" creationId="{7EC9208A-09A8-4E30-998C-35B078C3C354}"/>
          </ac:spMkLst>
        </pc:spChg>
        <pc:spChg chg="mod">
          <ac:chgData name="Richardson, Joy (DBHDS)" userId="S::joy.richardson@dbhds.virginia.gov::ace70295-87b6-482d-b9ba-cb7c70a162ec" providerId="AD" clId="Web-{71853768-8C28-4F72-98F9-6DD67A1E2695}" dt="2020-04-13T18:33:48.837" v="1040" actId="14100"/>
          <ac:spMkLst>
            <pc:docMk/>
            <pc:sldMk cId="857275321" sldId="314"/>
            <ac:spMk id="7" creationId="{472C6305-C5C5-491A-8C20-5C6C5767DAEA}"/>
          </ac:spMkLst>
        </pc:spChg>
        <pc:picChg chg="add mod">
          <ac:chgData name="Richardson, Joy (DBHDS)" userId="S::joy.richardson@dbhds.virginia.gov::ace70295-87b6-482d-b9ba-cb7c70a162ec" providerId="AD" clId="Web-{71853768-8C28-4F72-98F9-6DD67A1E2695}" dt="2020-04-13T18:33:51.587" v="1041" actId="1076"/>
          <ac:picMkLst>
            <pc:docMk/>
            <pc:sldMk cId="857275321" sldId="314"/>
            <ac:picMk id="9" creationId="{C6AAA493-DB60-48CC-AE7A-E7F850DCF8FE}"/>
          </ac:picMkLst>
        </pc:picChg>
      </pc:sldChg>
      <pc:sldChg chg="modSp">
        <pc:chgData name="Richardson, Joy (DBHDS)" userId="S::joy.richardson@dbhds.virginia.gov::ace70295-87b6-482d-b9ba-cb7c70a162ec" providerId="AD" clId="Web-{71853768-8C28-4F72-98F9-6DD67A1E2695}" dt="2020-04-13T18:33:19.852" v="1035" actId="20577"/>
        <pc:sldMkLst>
          <pc:docMk/>
          <pc:sldMk cId="218096800" sldId="322"/>
        </pc:sldMkLst>
        <pc:spChg chg="mod">
          <ac:chgData name="Richardson, Joy (DBHDS)" userId="S::joy.richardson@dbhds.virginia.gov::ace70295-87b6-482d-b9ba-cb7c70a162ec" providerId="AD" clId="Web-{71853768-8C28-4F72-98F9-6DD67A1E2695}" dt="2020-04-13T18:33:19.852" v="1035" actId="20577"/>
          <ac:spMkLst>
            <pc:docMk/>
            <pc:sldMk cId="218096800" sldId="322"/>
            <ac:spMk id="3" creationId="{1E50E438-0A39-4B46-A83F-394F9F4D8947}"/>
          </ac:spMkLst>
        </pc:spChg>
      </pc:sldChg>
    </pc:docChg>
  </pc:docChgLst>
  <pc:docChgLst>
    <pc:chgData name="Richardson, Joy (DBHDS)" userId="S::joy.richardson@dbhds.virginia.gov::ace70295-87b6-482d-b9ba-cb7c70a162ec" providerId="AD" clId="Web-{A8790552-CAAD-4681-979F-48A6746B2A5C}"/>
    <pc:docChg chg="modSld">
      <pc:chgData name="Richardson, Joy (DBHDS)" userId="S::joy.richardson@dbhds.virginia.gov::ace70295-87b6-482d-b9ba-cb7c70a162ec" providerId="AD" clId="Web-{A8790552-CAAD-4681-979F-48A6746B2A5C}" dt="2020-04-13T18:11:56.686" v="281" actId="20577"/>
      <pc:docMkLst>
        <pc:docMk/>
      </pc:docMkLst>
      <pc:sldChg chg="addSp delSp modSp">
        <pc:chgData name="Richardson, Joy (DBHDS)" userId="S::joy.richardson@dbhds.virginia.gov::ace70295-87b6-482d-b9ba-cb7c70a162ec" providerId="AD" clId="Web-{A8790552-CAAD-4681-979F-48A6746B2A5C}" dt="2020-04-13T18:11:56.686" v="280" actId="20577"/>
        <pc:sldMkLst>
          <pc:docMk/>
          <pc:sldMk cId="857275321" sldId="314"/>
        </pc:sldMkLst>
        <pc:spChg chg="mod">
          <ac:chgData name="Richardson, Joy (DBHDS)" userId="S::joy.richardson@dbhds.virginia.gov::ace70295-87b6-482d-b9ba-cb7c70a162ec" providerId="AD" clId="Web-{A8790552-CAAD-4681-979F-48A6746B2A5C}" dt="2020-04-13T18:10:00.466" v="246" actId="1076"/>
          <ac:spMkLst>
            <pc:docMk/>
            <pc:sldMk cId="857275321" sldId="314"/>
            <ac:spMk id="5" creationId="{B8538419-631D-43B5-92E9-2FFF5AEDE721}"/>
          </ac:spMkLst>
        </pc:spChg>
        <pc:spChg chg="add mod">
          <ac:chgData name="Richardson, Joy (DBHDS)" userId="S::joy.richardson@dbhds.virginia.gov::ace70295-87b6-482d-b9ba-cb7c70a162ec" providerId="AD" clId="Web-{A8790552-CAAD-4681-979F-48A6746B2A5C}" dt="2020-04-13T18:11:56.686" v="280" actId="20577"/>
          <ac:spMkLst>
            <pc:docMk/>
            <pc:sldMk cId="857275321" sldId="314"/>
            <ac:spMk id="6" creationId="{7EC9208A-09A8-4E30-998C-35B078C3C354}"/>
          </ac:spMkLst>
        </pc:spChg>
        <pc:spChg chg="mod">
          <ac:chgData name="Richardson, Joy (DBHDS)" userId="S::joy.richardson@dbhds.virginia.gov::ace70295-87b6-482d-b9ba-cb7c70a162ec" providerId="AD" clId="Web-{A8790552-CAAD-4681-979F-48A6746B2A5C}" dt="2020-04-13T18:11:17.701" v="267" actId="20577"/>
          <ac:spMkLst>
            <pc:docMk/>
            <pc:sldMk cId="857275321" sldId="314"/>
            <ac:spMk id="7" creationId="{472C6305-C5C5-491A-8C20-5C6C5767DAEA}"/>
          </ac:spMkLst>
        </pc:spChg>
        <pc:spChg chg="del">
          <ac:chgData name="Richardson, Joy (DBHDS)" userId="S::joy.richardson@dbhds.virginia.gov::ace70295-87b6-482d-b9ba-cb7c70a162ec" providerId="AD" clId="Web-{A8790552-CAAD-4681-979F-48A6746B2A5C}" dt="2020-04-13T18:10:12.935" v="251"/>
          <ac:spMkLst>
            <pc:docMk/>
            <pc:sldMk cId="857275321" sldId="314"/>
            <ac:spMk id="8" creationId="{8B05CB8A-7AC1-4989-A2B3-8E7B929EF618}"/>
          </ac:spMkLst>
        </pc:spChg>
      </pc:sldChg>
      <pc:sldChg chg="addSp modSp">
        <pc:chgData name="Richardson, Joy (DBHDS)" userId="S::joy.richardson@dbhds.virginia.gov::ace70295-87b6-482d-b9ba-cb7c70a162ec" providerId="AD" clId="Web-{A8790552-CAAD-4681-979F-48A6746B2A5C}" dt="2020-04-13T18:06:27.917" v="3" actId="14100"/>
        <pc:sldMkLst>
          <pc:docMk/>
          <pc:sldMk cId="2643870767" sldId="320"/>
        </pc:sldMkLst>
        <pc:picChg chg="add mod">
          <ac:chgData name="Richardson, Joy (DBHDS)" userId="S::joy.richardson@dbhds.virginia.gov::ace70295-87b6-482d-b9ba-cb7c70a162ec" providerId="AD" clId="Web-{A8790552-CAAD-4681-979F-48A6746B2A5C}" dt="2020-04-13T18:06:27.917" v="3" actId="14100"/>
          <ac:picMkLst>
            <pc:docMk/>
            <pc:sldMk cId="2643870767" sldId="320"/>
            <ac:picMk id="5" creationId="{1A711657-2A0A-4779-8DEC-DDBE47D15B60}"/>
          </ac:picMkLst>
        </pc:picChg>
      </pc:sldChg>
    </pc:docChg>
  </pc:docChgLst>
  <pc:docChgLst>
    <pc:chgData name="Blevins, Melissa (DBHDS)" userId="S::melissa.blevins@dbhds.virginia.gov::6575bc5f-fcc3-4139-a246-17e6371f972c" providerId="AD" clId="Web-{8BCA8330-29C5-4ECA-9EC6-E848BA81E605}"/>
    <pc:docChg chg="modSld">
      <pc:chgData name="Blevins, Melissa (DBHDS)" userId="S::melissa.blevins@dbhds.virginia.gov::6575bc5f-fcc3-4139-a246-17e6371f972c" providerId="AD" clId="Web-{8BCA8330-29C5-4ECA-9EC6-E848BA81E605}" dt="2020-04-17T16:10:03.495" v="22" actId="1076"/>
      <pc:docMkLst>
        <pc:docMk/>
      </pc:docMkLst>
      <pc:sldChg chg="delSp modSp">
        <pc:chgData name="Blevins, Melissa (DBHDS)" userId="S::melissa.blevins@dbhds.virginia.gov::6575bc5f-fcc3-4139-a246-17e6371f972c" providerId="AD" clId="Web-{8BCA8330-29C5-4ECA-9EC6-E848BA81E605}" dt="2020-04-17T16:10:03.495" v="22" actId="1076"/>
        <pc:sldMkLst>
          <pc:docMk/>
          <pc:sldMk cId="857275321" sldId="314"/>
        </pc:sldMkLst>
        <pc:spChg chg="mod">
          <ac:chgData name="Blevins, Melissa (DBHDS)" userId="S::melissa.blevins@dbhds.virginia.gov::6575bc5f-fcc3-4139-a246-17e6371f972c" providerId="AD" clId="Web-{8BCA8330-29C5-4ECA-9EC6-E848BA81E605}" dt="2020-04-17T16:09:51.497" v="19" actId="20577"/>
          <ac:spMkLst>
            <pc:docMk/>
            <pc:sldMk cId="857275321" sldId="314"/>
            <ac:spMk id="5" creationId="{B8538419-631D-43B5-92E9-2FFF5AEDE721}"/>
          </ac:spMkLst>
        </pc:spChg>
        <pc:spChg chg="mod">
          <ac:chgData name="Blevins, Melissa (DBHDS)" userId="S::melissa.blevins@dbhds.virginia.gov::6575bc5f-fcc3-4139-a246-17e6371f972c" providerId="AD" clId="Web-{8BCA8330-29C5-4ECA-9EC6-E848BA81E605}" dt="2020-04-17T16:09:39.087" v="18" actId="14100"/>
          <ac:spMkLst>
            <pc:docMk/>
            <pc:sldMk cId="857275321" sldId="314"/>
            <ac:spMk id="6" creationId="{7EC9208A-09A8-4E30-998C-35B078C3C354}"/>
          </ac:spMkLst>
        </pc:spChg>
        <pc:spChg chg="mod">
          <ac:chgData name="Blevins, Melissa (DBHDS)" userId="S::melissa.blevins@dbhds.virginia.gov::6575bc5f-fcc3-4139-a246-17e6371f972c" providerId="AD" clId="Web-{8BCA8330-29C5-4ECA-9EC6-E848BA81E605}" dt="2020-04-17T16:10:03.495" v="22" actId="1076"/>
          <ac:spMkLst>
            <pc:docMk/>
            <pc:sldMk cId="857275321" sldId="314"/>
            <ac:spMk id="13" creationId="{B6B5C7A1-A5A5-4181-8BB9-8BC5C4EF5B01}"/>
          </ac:spMkLst>
        </pc:spChg>
        <pc:spChg chg="del">
          <ac:chgData name="Blevins, Melissa (DBHDS)" userId="S::melissa.blevins@dbhds.virginia.gov::6575bc5f-fcc3-4139-a246-17e6371f972c" providerId="AD" clId="Web-{8BCA8330-29C5-4ECA-9EC6-E848BA81E605}" dt="2020-04-17T16:08:03.552" v="0"/>
          <ac:spMkLst>
            <pc:docMk/>
            <pc:sldMk cId="857275321" sldId="314"/>
            <ac:spMk id="14" creationId="{F936A00A-D198-428E-B194-641E05B5103D}"/>
          </ac:spMkLst>
        </pc:spChg>
        <pc:picChg chg="del">
          <ac:chgData name="Blevins, Melissa (DBHDS)" userId="S::melissa.blevins@dbhds.virginia.gov::6575bc5f-fcc3-4139-a246-17e6371f972c" providerId="AD" clId="Web-{8BCA8330-29C5-4ECA-9EC6-E848BA81E605}" dt="2020-04-17T16:08:09.755" v="1"/>
          <ac:picMkLst>
            <pc:docMk/>
            <pc:sldMk cId="857275321" sldId="314"/>
            <ac:picMk id="8" creationId="{5F2BF346-4CA1-478D-8A80-3F4B11942319}"/>
          </ac:picMkLst>
        </pc:picChg>
      </pc:sldChg>
    </pc:docChg>
  </pc:docChgLst>
  <pc:docChgLst>
    <pc:chgData clId="Web-{40CA864F-1D87-5943-0FE1-671B7E362671}"/>
    <pc:docChg chg="modSld">
      <pc:chgData name="" userId="" providerId="" clId="Web-{40CA864F-1D87-5943-0FE1-671B7E362671}" dt="2020-05-29T14:48:24.818" v="13" actId="14100"/>
      <pc:docMkLst>
        <pc:docMk/>
      </pc:docMkLst>
      <pc:sldChg chg="addSp delSp modSp">
        <pc:chgData name="" userId="" providerId="" clId="Web-{40CA864F-1D87-5943-0FE1-671B7E362671}" dt="2020-05-29T14:48:24.818" v="13" actId="14100"/>
        <pc:sldMkLst>
          <pc:docMk/>
          <pc:sldMk cId="1702073883" sldId="326"/>
        </pc:sldMkLst>
        <pc:spChg chg="mod">
          <ac:chgData name="" userId="" providerId="" clId="Web-{40CA864F-1D87-5943-0FE1-671B7E362671}" dt="2020-05-29T14:48:01.990" v="12" actId="1076"/>
          <ac:spMkLst>
            <pc:docMk/>
            <pc:sldMk cId="1702073883" sldId="326"/>
            <ac:spMk id="9" creationId="{5C542B6F-AF28-4F50-8C6B-53326C97F573}"/>
          </ac:spMkLst>
        </pc:spChg>
        <pc:spChg chg="mod">
          <ac:chgData name="" userId="" providerId="" clId="Web-{40CA864F-1D87-5943-0FE1-671B7E362671}" dt="2020-05-29T14:46:01.052" v="0" actId="1076"/>
          <ac:spMkLst>
            <pc:docMk/>
            <pc:sldMk cId="1702073883" sldId="326"/>
            <ac:spMk id="13" creationId="{6D21A544-DC74-47BC-989C-AF5377FBC7A7}"/>
          </ac:spMkLst>
        </pc:spChg>
        <pc:spChg chg="add mod">
          <ac:chgData name="" userId="" providerId="" clId="Web-{40CA864F-1D87-5943-0FE1-671B7E362671}" dt="2020-05-29T14:47:55.287" v="11" actId="1076"/>
          <ac:spMkLst>
            <pc:docMk/>
            <pc:sldMk cId="1702073883" sldId="326"/>
            <ac:spMk id="19" creationId="{62C87407-333F-48AF-A37F-5B7D54140029}"/>
          </ac:spMkLst>
        </pc:spChg>
        <pc:spChg chg="mod">
          <ac:chgData name="" userId="" providerId="" clId="Web-{40CA864F-1D87-5943-0FE1-671B7E362671}" dt="2020-05-29T14:46:15.646" v="2" actId="1076"/>
          <ac:spMkLst>
            <pc:docMk/>
            <pc:sldMk cId="1702073883" sldId="326"/>
            <ac:spMk id="25" creationId="{58EE5AB5-8240-4915-B313-9C896D5CA560}"/>
          </ac:spMkLst>
        </pc:spChg>
        <pc:picChg chg="add mod">
          <ac:chgData name="" userId="" providerId="" clId="Web-{40CA864F-1D87-5943-0FE1-671B7E362671}" dt="2020-05-29T14:48:24.818" v="13" actId="14100"/>
          <ac:picMkLst>
            <pc:docMk/>
            <pc:sldMk cId="1702073883" sldId="326"/>
            <ac:picMk id="4" creationId="{83A82C32-2AB9-4527-8D7A-81BC87D401BB}"/>
          </ac:picMkLst>
        </pc:picChg>
        <pc:picChg chg="del">
          <ac:chgData name="" userId="" providerId="" clId="Web-{40CA864F-1D87-5943-0FE1-671B7E362671}" dt="2020-05-29T14:46:11.849" v="1"/>
          <ac:picMkLst>
            <pc:docMk/>
            <pc:sldMk cId="1702073883" sldId="326"/>
            <ac:picMk id="5" creationId="{E678BE0E-F008-4148-8677-D3565CBAC1A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37946D-B96A-4EF3-B062-CB94313F3623}"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2CCA8DC5-9797-4C77-8AF0-C33C7862C9C6}">
      <dgm:prSet/>
      <dgm:spPr/>
      <dgm:t>
        <a:bodyPr/>
        <a:lstStyle/>
        <a:p>
          <a:pPr rtl="0"/>
          <a:r>
            <a:rPr lang="en-US" dirty="0"/>
            <a:t>DSP's and caregivers- you will learn important risk factors associated </a:t>
          </a:r>
          <a:r>
            <a:rPr lang="en-US" dirty="0">
              <a:latin typeface="Calibri Light" panose="020F0302020204030204"/>
            </a:rPr>
            <a:t>with dehydration</a:t>
          </a:r>
          <a:r>
            <a:rPr lang="en-US" dirty="0"/>
            <a:t>, learn to recognize signs and symptoms, and how to report and </a:t>
          </a:r>
          <a:r>
            <a:rPr lang="en-US" dirty="0">
              <a:latin typeface="Calibri Light" panose="020F0302020204030204"/>
            </a:rPr>
            <a:t>document.</a:t>
          </a:r>
          <a:endParaRPr lang="en-US" dirty="0"/>
        </a:p>
      </dgm:t>
    </dgm:pt>
    <dgm:pt modelId="{589347F4-D9D4-4EB7-8101-A9C46AAB5D38}" type="parTrans" cxnId="{FF1D6720-A35C-48FD-8D20-A61A55B015EF}">
      <dgm:prSet/>
      <dgm:spPr/>
      <dgm:t>
        <a:bodyPr/>
        <a:lstStyle/>
        <a:p>
          <a:endParaRPr lang="en-US"/>
        </a:p>
      </dgm:t>
    </dgm:pt>
    <dgm:pt modelId="{EF958440-6048-46BB-8C1A-B376CC965F21}" type="sibTrans" cxnId="{FF1D6720-A35C-48FD-8D20-A61A55B015EF}">
      <dgm:prSet/>
      <dgm:spPr/>
      <dgm:t>
        <a:bodyPr/>
        <a:lstStyle/>
        <a:p>
          <a:endParaRPr lang="en-US"/>
        </a:p>
      </dgm:t>
    </dgm:pt>
    <dgm:pt modelId="{15F8DCB9-4473-470F-BDAA-29A2F65C4679}">
      <dgm:prSet/>
      <dgm:spPr/>
      <dgm:t>
        <a:bodyPr/>
        <a:lstStyle/>
        <a:p>
          <a:pPr rtl="0"/>
          <a:r>
            <a:rPr lang="en-US" dirty="0"/>
            <a:t>Support Coordinators-you will learn important risk factors associated with </a:t>
          </a:r>
          <a:r>
            <a:rPr lang="en-US" dirty="0">
              <a:latin typeface="Calibri Light" panose="020F0302020204030204"/>
            </a:rPr>
            <a:t>dehydration</a:t>
          </a:r>
          <a:r>
            <a:rPr lang="en-US" dirty="0"/>
            <a:t>, understand the signs and symptoms that DSP's and caregivers are going to recognize and provide in documentation, and </a:t>
          </a:r>
          <a:r>
            <a:rPr lang="en-US" dirty="0">
              <a:latin typeface="Calibri Light" panose="020F0302020204030204"/>
            </a:rPr>
            <a:t>learn diagnosis</a:t>
          </a:r>
          <a:r>
            <a:rPr lang="en-US" dirty="0"/>
            <a:t> that may be associated with risk factors.</a:t>
          </a:r>
        </a:p>
      </dgm:t>
    </dgm:pt>
    <dgm:pt modelId="{85071B68-8026-4478-B88A-974EADC14413}" type="parTrans" cxnId="{DDC3CD5E-EC9A-4485-B491-EA59E980F903}">
      <dgm:prSet/>
      <dgm:spPr/>
      <dgm:t>
        <a:bodyPr/>
        <a:lstStyle/>
        <a:p>
          <a:endParaRPr lang="en-US"/>
        </a:p>
      </dgm:t>
    </dgm:pt>
    <dgm:pt modelId="{A96966BB-88BE-415F-A3C2-E30FE5AF40FA}" type="sibTrans" cxnId="{DDC3CD5E-EC9A-4485-B491-EA59E980F903}">
      <dgm:prSet/>
      <dgm:spPr/>
      <dgm:t>
        <a:bodyPr/>
        <a:lstStyle/>
        <a:p>
          <a:endParaRPr lang="en-US"/>
        </a:p>
      </dgm:t>
    </dgm:pt>
    <dgm:pt modelId="{1DF612DA-8D4A-418A-B8BE-2F98DCF42894}" type="pres">
      <dgm:prSet presAssocID="{9637946D-B96A-4EF3-B062-CB94313F3623}" presName="diagram" presStyleCnt="0">
        <dgm:presLayoutVars>
          <dgm:dir/>
          <dgm:resizeHandles val="exact"/>
        </dgm:presLayoutVars>
      </dgm:prSet>
      <dgm:spPr/>
    </dgm:pt>
    <dgm:pt modelId="{82840D23-E4F8-445D-94CD-62A7D633E25C}" type="pres">
      <dgm:prSet presAssocID="{2CCA8DC5-9797-4C77-8AF0-C33C7862C9C6}" presName="node" presStyleLbl="node1" presStyleIdx="0" presStyleCnt="2">
        <dgm:presLayoutVars>
          <dgm:bulletEnabled val="1"/>
        </dgm:presLayoutVars>
      </dgm:prSet>
      <dgm:spPr/>
    </dgm:pt>
    <dgm:pt modelId="{EC8D875A-D603-4C28-A822-9CB7335A0BED}" type="pres">
      <dgm:prSet presAssocID="{EF958440-6048-46BB-8C1A-B376CC965F21}" presName="sibTrans" presStyleCnt="0"/>
      <dgm:spPr/>
    </dgm:pt>
    <dgm:pt modelId="{6D2CE9C5-DDAA-49E2-A47A-920C7D41D291}" type="pres">
      <dgm:prSet presAssocID="{15F8DCB9-4473-470F-BDAA-29A2F65C4679}" presName="node" presStyleLbl="node1" presStyleIdx="1" presStyleCnt="2">
        <dgm:presLayoutVars>
          <dgm:bulletEnabled val="1"/>
        </dgm:presLayoutVars>
      </dgm:prSet>
      <dgm:spPr/>
    </dgm:pt>
  </dgm:ptLst>
  <dgm:cxnLst>
    <dgm:cxn modelId="{FF1D6720-A35C-48FD-8D20-A61A55B015EF}" srcId="{9637946D-B96A-4EF3-B062-CB94313F3623}" destId="{2CCA8DC5-9797-4C77-8AF0-C33C7862C9C6}" srcOrd="0" destOrd="0" parTransId="{589347F4-D9D4-4EB7-8101-A9C46AAB5D38}" sibTransId="{EF958440-6048-46BB-8C1A-B376CC965F21}"/>
    <dgm:cxn modelId="{5DCD9638-6184-489D-AD8B-DFD8193AE4A5}" type="presOf" srcId="{9637946D-B96A-4EF3-B062-CB94313F3623}" destId="{1DF612DA-8D4A-418A-B8BE-2F98DCF42894}" srcOrd="0" destOrd="0" presId="urn:microsoft.com/office/officeart/2005/8/layout/default"/>
    <dgm:cxn modelId="{DDC3CD5E-EC9A-4485-B491-EA59E980F903}" srcId="{9637946D-B96A-4EF3-B062-CB94313F3623}" destId="{15F8DCB9-4473-470F-BDAA-29A2F65C4679}" srcOrd="1" destOrd="0" parTransId="{85071B68-8026-4478-B88A-974EADC14413}" sibTransId="{A96966BB-88BE-415F-A3C2-E30FE5AF40FA}"/>
    <dgm:cxn modelId="{05917FBD-CB0F-4811-8582-B0AA6631503E}" type="presOf" srcId="{2CCA8DC5-9797-4C77-8AF0-C33C7862C9C6}" destId="{82840D23-E4F8-445D-94CD-62A7D633E25C}" srcOrd="0" destOrd="0" presId="urn:microsoft.com/office/officeart/2005/8/layout/default"/>
    <dgm:cxn modelId="{2F0362CD-309C-468A-8EEB-06407AA3C9CF}" type="presOf" srcId="{15F8DCB9-4473-470F-BDAA-29A2F65C4679}" destId="{6D2CE9C5-DDAA-49E2-A47A-920C7D41D291}" srcOrd="0" destOrd="0" presId="urn:microsoft.com/office/officeart/2005/8/layout/default"/>
    <dgm:cxn modelId="{B02EAB97-BC09-4E6D-92C6-C3FC55A9167C}" type="presParOf" srcId="{1DF612DA-8D4A-418A-B8BE-2F98DCF42894}" destId="{82840D23-E4F8-445D-94CD-62A7D633E25C}" srcOrd="0" destOrd="0" presId="urn:microsoft.com/office/officeart/2005/8/layout/default"/>
    <dgm:cxn modelId="{F88211E9-3337-481D-81FE-FBDE49DA03AB}" type="presParOf" srcId="{1DF612DA-8D4A-418A-B8BE-2F98DCF42894}" destId="{EC8D875A-D603-4C28-A822-9CB7335A0BED}" srcOrd="1" destOrd="0" presId="urn:microsoft.com/office/officeart/2005/8/layout/default"/>
    <dgm:cxn modelId="{3EFCAD0F-5EA4-4B0D-A59C-726E3BE5E5BF}" type="presParOf" srcId="{1DF612DA-8D4A-418A-B8BE-2F98DCF42894}" destId="{6D2CE9C5-DDAA-49E2-A47A-920C7D41D291}"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274540-9A1B-48A6-84D0-DA83F7F536F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366A8B8-CF10-4142-8CCB-809C95D98420}">
      <dgm:prSet/>
      <dgm:spPr/>
      <dgm:t>
        <a:bodyPr/>
        <a:lstStyle/>
        <a:p>
          <a:r>
            <a:rPr lang="en-US"/>
            <a:t>Electrolytes-are minerals in the body that have an electric</a:t>
          </a:r>
        </a:p>
      </dgm:t>
    </dgm:pt>
    <dgm:pt modelId="{972A0A60-D050-4831-B115-7FD1A32F970B}" type="parTrans" cxnId="{0539D0BF-882E-463E-B44C-DC0269B754C8}">
      <dgm:prSet/>
      <dgm:spPr/>
      <dgm:t>
        <a:bodyPr/>
        <a:lstStyle/>
        <a:p>
          <a:endParaRPr lang="en-US"/>
        </a:p>
      </dgm:t>
    </dgm:pt>
    <dgm:pt modelId="{88154781-5453-4362-A8CB-D2991C555BBA}" type="sibTrans" cxnId="{0539D0BF-882E-463E-B44C-DC0269B754C8}">
      <dgm:prSet/>
      <dgm:spPr/>
      <dgm:t>
        <a:bodyPr/>
        <a:lstStyle/>
        <a:p>
          <a:endParaRPr lang="en-US"/>
        </a:p>
      </dgm:t>
    </dgm:pt>
    <dgm:pt modelId="{E2A470B3-2BA5-496E-9639-4DDF923FADA0}">
      <dgm:prSet/>
      <dgm:spPr/>
      <dgm:t>
        <a:bodyPr/>
        <a:lstStyle/>
        <a:p>
          <a:r>
            <a:rPr lang="en-US"/>
            <a:t>charge. They have many important jobs, including helping to</a:t>
          </a:r>
        </a:p>
      </dgm:t>
    </dgm:pt>
    <dgm:pt modelId="{D3066E1E-510E-4F39-ADBE-67A5D6647ABB}" type="parTrans" cxnId="{4C155EA9-CEE1-4E5A-B52F-76D2F045F539}">
      <dgm:prSet/>
      <dgm:spPr/>
      <dgm:t>
        <a:bodyPr/>
        <a:lstStyle/>
        <a:p>
          <a:endParaRPr lang="en-US"/>
        </a:p>
      </dgm:t>
    </dgm:pt>
    <dgm:pt modelId="{FA0B0E7F-66CE-4658-97EB-AC768D94DC98}" type="sibTrans" cxnId="{4C155EA9-CEE1-4E5A-B52F-76D2F045F539}">
      <dgm:prSet/>
      <dgm:spPr/>
      <dgm:t>
        <a:bodyPr/>
        <a:lstStyle/>
        <a:p>
          <a:endParaRPr lang="en-US"/>
        </a:p>
      </dgm:t>
    </dgm:pt>
    <dgm:pt modelId="{23E8093C-CA9A-4D81-96AD-02085EC1AACD}">
      <dgm:prSet/>
      <dgm:spPr/>
      <dgm:t>
        <a:bodyPr/>
        <a:lstStyle/>
        <a:p>
          <a:r>
            <a:rPr lang="en-US"/>
            <a:t>keep a balance of fluids in the body.</a:t>
          </a:r>
        </a:p>
      </dgm:t>
    </dgm:pt>
    <dgm:pt modelId="{9B042C0C-0F14-43B3-85F2-4D8DCBA3CFD2}" type="parTrans" cxnId="{14AAAC7F-AB5B-48DE-ABA8-8A16157E1149}">
      <dgm:prSet/>
      <dgm:spPr/>
      <dgm:t>
        <a:bodyPr/>
        <a:lstStyle/>
        <a:p>
          <a:endParaRPr lang="en-US"/>
        </a:p>
      </dgm:t>
    </dgm:pt>
    <dgm:pt modelId="{726232EE-5638-4D4E-87AF-F259EFAC6E97}" type="sibTrans" cxnId="{14AAAC7F-AB5B-48DE-ABA8-8A16157E1149}">
      <dgm:prSet/>
      <dgm:spPr/>
      <dgm:t>
        <a:bodyPr/>
        <a:lstStyle/>
        <a:p>
          <a:endParaRPr lang="en-US"/>
        </a:p>
      </dgm:t>
    </dgm:pt>
    <dgm:pt modelId="{9F42AD8D-5DC3-488A-9E91-1478E7B6BAA4}">
      <dgm:prSet/>
      <dgm:spPr/>
      <dgm:t>
        <a:bodyPr/>
        <a:lstStyle/>
        <a:p>
          <a:r>
            <a:rPr lang="en-US"/>
            <a:t>Hyponatremia - is a low sodium concentration in the blood. </a:t>
          </a:r>
        </a:p>
      </dgm:t>
    </dgm:pt>
    <dgm:pt modelId="{678AEA38-8564-4847-A2EA-62C2D94E9D31}" type="parTrans" cxnId="{868F800F-8078-45F5-9DC9-0EA2D4110473}">
      <dgm:prSet/>
      <dgm:spPr/>
      <dgm:t>
        <a:bodyPr/>
        <a:lstStyle/>
        <a:p>
          <a:endParaRPr lang="en-US"/>
        </a:p>
      </dgm:t>
    </dgm:pt>
    <dgm:pt modelId="{22D5F6E8-1D94-4FCF-8DD5-5E0B14AA150D}" type="sibTrans" cxnId="{868F800F-8078-45F5-9DC9-0EA2D4110473}">
      <dgm:prSet/>
      <dgm:spPr/>
      <dgm:t>
        <a:bodyPr/>
        <a:lstStyle/>
        <a:p>
          <a:endParaRPr lang="en-US"/>
        </a:p>
      </dgm:t>
    </dgm:pt>
    <dgm:pt modelId="{93D238C6-3687-489B-970C-93CB277673E5}">
      <dgm:prSet/>
      <dgm:spPr/>
      <dgm:t>
        <a:bodyPr/>
        <a:lstStyle/>
        <a:p>
          <a:r>
            <a:rPr lang="en-US"/>
            <a:t>UTI- refers to a urinary tract infection.</a:t>
          </a:r>
        </a:p>
      </dgm:t>
    </dgm:pt>
    <dgm:pt modelId="{7CAD8A82-6BE4-426F-AB20-C1103D6B311D}" type="parTrans" cxnId="{C39B06CA-962E-4DA8-A66C-912BFC5250CD}">
      <dgm:prSet/>
      <dgm:spPr/>
      <dgm:t>
        <a:bodyPr/>
        <a:lstStyle/>
        <a:p>
          <a:endParaRPr lang="en-US"/>
        </a:p>
      </dgm:t>
    </dgm:pt>
    <dgm:pt modelId="{9AE7C7E6-07B5-4E41-B77A-052ADCE907D1}" type="sibTrans" cxnId="{C39B06CA-962E-4DA8-A66C-912BFC5250CD}">
      <dgm:prSet/>
      <dgm:spPr/>
      <dgm:t>
        <a:bodyPr/>
        <a:lstStyle/>
        <a:p>
          <a:endParaRPr lang="en-US"/>
        </a:p>
      </dgm:t>
    </dgm:pt>
    <dgm:pt modelId="{9D6FA8C1-7736-4207-A9A3-A0F959DFC308}" type="pres">
      <dgm:prSet presAssocID="{8D274540-9A1B-48A6-84D0-DA83F7F536FD}" presName="vert0" presStyleCnt="0">
        <dgm:presLayoutVars>
          <dgm:dir/>
          <dgm:animOne val="branch"/>
          <dgm:animLvl val="lvl"/>
        </dgm:presLayoutVars>
      </dgm:prSet>
      <dgm:spPr/>
    </dgm:pt>
    <dgm:pt modelId="{31CF5AB0-AD9E-494D-87C2-CC33FD17DC76}" type="pres">
      <dgm:prSet presAssocID="{E366A8B8-CF10-4142-8CCB-809C95D98420}" presName="thickLine" presStyleLbl="alignNode1" presStyleIdx="0" presStyleCnt="5"/>
      <dgm:spPr/>
    </dgm:pt>
    <dgm:pt modelId="{EC7AFB91-7687-47DE-B1EB-B0649D289932}" type="pres">
      <dgm:prSet presAssocID="{E366A8B8-CF10-4142-8CCB-809C95D98420}" presName="horz1" presStyleCnt="0"/>
      <dgm:spPr/>
    </dgm:pt>
    <dgm:pt modelId="{43084A2B-476C-48C6-80AB-0E006F894D27}" type="pres">
      <dgm:prSet presAssocID="{E366A8B8-CF10-4142-8CCB-809C95D98420}" presName="tx1" presStyleLbl="revTx" presStyleIdx="0" presStyleCnt="5"/>
      <dgm:spPr/>
    </dgm:pt>
    <dgm:pt modelId="{C86DDF50-8E96-4B02-82FE-D6CD6113BBCF}" type="pres">
      <dgm:prSet presAssocID="{E366A8B8-CF10-4142-8CCB-809C95D98420}" presName="vert1" presStyleCnt="0"/>
      <dgm:spPr/>
    </dgm:pt>
    <dgm:pt modelId="{414CF03B-5887-46EB-961D-C3B576D7CBB9}" type="pres">
      <dgm:prSet presAssocID="{E2A470B3-2BA5-496E-9639-4DDF923FADA0}" presName="thickLine" presStyleLbl="alignNode1" presStyleIdx="1" presStyleCnt="5"/>
      <dgm:spPr/>
    </dgm:pt>
    <dgm:pt modelId="{00F00B0C-7DA6-41E1-BF60-1AECADC2F5AC}" type="pres">
      <dgm:prSet presAssocID="{E2A470B3-2BA5-496E-9639-4DDF923FADA0}" presName="horz1" presStyleCnt="0"/>
      <dgm:spPr/>
    </dgm:pt>
    <dgm:pt modelId="{33D0FC46-B729-474B-AFE6-FAE0D602FC82}" type="pres">
      <dgm:prSet presAssocID="{E2A470B3-2BA5-496E-9639-4DDF923FADA0}" presName="tx1" presStyleLbl="revTx" presStyleIdx="1" presStyleCnt="5"/>
      <dgm:spPr/>
    </dgm:pt>
    <dgm:pt modelId="{75B977C7-09CA-44DD-A1ED-631A8A78822E}" type="pres">
      <dgm:prSet presAssocID="{E2A470B3-2BA5-496E-9639-4DDF923FADA0}" presName="vert1" presStyleCnt="0"/>
      <dgm:spPr/>
    </dgm:pt>
    <dgm:pt modelId="{411BB206-4CD2-4F2D-A7FA-9D605FC0D5FB}" type="pres">
      <dgm:prSet presAssocID="{23E8093C-CA9A-4D81-96AD-02085EC1AACD}" presName="thickLine" presStyleLbl="alignNode1" presStyleIdx="2" presStyleCnt="5"/>
      <dgm:spPr/>
    </dgm:pt>
    <dgm:pt modelId="{5A0AA95C-91D9-465D-BEB6-B1D20E3C09B6}" type="pres">
      <dgm:prSet presAssocID="{23E8093C-CA9A-4D81-96AD-02085EC1AACD}" presName="horz1" presStyleCnt="0"/>
      <dgm:spPr/>
    </dgm:pt>
    <dgm:pt modelId="{5D82B2FC-0B8E-4B6C-AE44-7577AA0307CF}" type="pres">
      <dgm:prSet presAssocID="{23E8093C-CA9A-4D81-96AD-02085EC1AACD}" presName="tx1" presStyleLbl="revTx" presStyleIdx="2" presStyleCnt="5"/>
      <dgm:spPr/>
    </dgm:pt>
    <dgm:pt modelId="{86048C54-41B9-4FA3-8E8F-E0E8B60CAD60}" type="pres">
      <dgm:prSet presAssocID="{23E8093C-CA9A-4D81-96AD-02085EC1AACD}" presName="vert1" presStyleCnt="0"/>
      <dgm:spPr/>
    </dgm:pt>
    <dgm:pt modelId="{9CD0CEB5-05E7-4EA5-AC56-6B27C58B776F}" type="pres">
      <dgm:prSet presAssocID="{9F42AD8D-5DC3-488A-9E91-1478E7B6BAA4}" presName="thickLine" presStyleLbl="alignNode1" presStyleIdx="3" presStyleCnt="5"/>
      <dgm:spPr/>
    </dgm:pt>
    <dgm:pt modelId="{EC201FF4-1F4C-4F48-9D23-22AB06648DC3}" type="pres">
      <dgm:prSet presAssocID="{9F42AD8D-5DC3-488A-9E91-1478E7B6BAA4}" presName="horz1" presStyleCnt="0"/>
      <dgm:spPr/>
    </dgm:pt>
    <dgm:pt modelId="{B21390F7-F12E-4D6F-8FEC-54F43F04D442}" type="pres">
      <dgm:prSet presAssocID="{9F42AD8D-5DC3-488A-9E91-1478E7B6BAA4}" presName="tx1" presStyleLbl="revTx" presStyleIdx="3" presStyleCnt="5"/>
      <dgm:spPr/>
    </dgm:pt>
    <dgm:pt modelId="{AF6BB175-54D9-488F-A740-803502991865}" type="pres">
      <dgm:prSet presAssocID="{9F42AD8D-5DC3-488A-9E91-1478E7B6BAA4}" presName="vert1" presStyleCnt="0"/>
      <dgm:spPr/>
    </dgm:pt>
    <dgm:pt modelId="{18B09D30-90BE-4182-979E-AF7D151D00BB}" type="pres">
      <dgm:prSet presAssocID="{93D238C6-3687-489B-970C-93CB277673E5}" presName="thickLine" presStyleLbl="alignNode1" presStyleIdx="4" presStyleCnt="5"/>
      <dgm:spPr/>
    </dgm:pt>
    <dgm:pt modelId="{83B9F106-2E3F-440B-91A9-BAE10514C2E4}" type="pres">
      <dgm:prSet presAssocID="{93D238C6-3687-489B-970C-93CB277673E5}" presName="horz1" presStyleCnt="0"/>
      <dgm:spPr/>
    </dgm:pt>
    <dgm:pt modelId="{A7ED944A-0182-49FF-AD13-E7600B46C6F5}" type="pres">
      <dgm:prSet presAssocID="{93D238C6-3687-489B-970C-93CB277673E5}" presName="tx1" presStyleLbl="revTx" presStyleIdx="4" presStyleCnt="5"/>
      <dgm:spPr/>
    </dgm:pt>
    <dgm:pt modelId="{7ADE804B-A0D7-48E6-AC5C-C4158F0940A3}" type="pres">
      <dgm:prSet presAssocID="{93D238C6-3687-489B-970C-93CB277673E5}" presName="vert1" presStyleCnt="0"/>
      <dgm:spPr/>
    </dgm:pt>
  </dgm:ptLst>
  <dgm:cxnLst>
    <dgm:cxn modelId="{868F800F-8078-45F5-9DC9-0EA2D4110473}" srcId="{8D274540-9A1B-48A6-84D0-DA83F7F536FD}" destId="{9F42AD8D-5DC3-488A-9E91-1478E7B6BAA4}" srcOrd="3" destOrd="0" parTransId="{678AEA38-8564-4847-A2EA-62C2D94E9D31}" sibTransId="{22D5F6E8-1D94-4FCF-8DD5-5E0B14AA150D}"/>
    <dgm:cxn modelId="{478AE636-6958-45E8-ABE8-F4E077F3C804}" type="presOf" srcId="{23E8093C-CA9A-4D81-96AD-02085EC1AACD}" destId="{5D82B2FC-0B8E-4B6C-AE44-7577AA0307CF}" srcOrd="0" destOrd="0" presId="urn:microsoft.com/office/officeart/2008/layout/LinedList"/>
    <dgm:cxn modelId="{81456D3D-40C3-4196-8929-0956DDFF7D55}" type="presOf" srcId="{8D274540-9A1B-48A6-84D0-DA83F7F536FD}" destId="{9D6FA8C1-7736-4207-A9A3-A0F959DFC308}" srcOrd="0" destOrd="0" presId="urn:microsoft.com/office/officeart/2008/layout/LinedList"/>
    <dgm:cxn modelId="{C014F840-5710-43F5-8919-3BB7281D4860}" type="presOf" srcId="{E366A8B8-CF10-4142-8CCB-809C95D98420}" destId="{43084A2B-476C-48C6-80AB-0E006F894D27}" srcOrd="0" destOrd="0" presId="urn:microsoft.com/office/officeart/2008/layout/LinedList"/>
    <dgm:cxn modelId="{CF935763-BF45-4607-99AF-6D96328BDE69}" type="presOf" srcId="{9F42AD8D-5DC3-488A-9E91-1478E7B6BAA4}" destId="{B21390F7-F12E-4D6F-8FEC-54F43F04D442}" srcOrd="0" destOrd="0" presId="urn:microsoft.com/office/officeart/2008/layout/LinedList"/>
    <dgm:cxn modelId="{14AAAC7F-AB5B-48DE-ABA8-8A16157E1149}" srcId="{8D274540-9A1B-48A6-84D0-DA83F7F536FD}" destId="{23E8093C-CA9A-4D81-96AD-02085EC1AACD}" srcOrd="2" destOrd="0" parTransId="{9B042C0C-0F14-43B3-85F2-4D8DCBA3CFD2}" sibTransId="{726232EE-5638-4D4E-87AF-F259EFAC6E97}"/>
    <dgm:cxn modelId="{0966E49F-EAB1-4806-90A1-8115256CA37A}" type="presOf" srcId="{E2A470B3-2BA5-496E-9639-4DDF923FADA0}" destId="{33D0FC46-B729-474B-AFE6-FAE0D602FC82}" srcOrd="0" destOrd="0" presId="urn:microsoft.com/office/officeart/2008/layout/LinedList"/>
    <dgm:cxn modelId="{4C155EA9-CEE1-4E5A-B52F-76D2F045F539}" srcId="{8D274540-9A1B-48A6-84D0-DA83F7F536FD}" destId="{E2A470B3-2BA5-496E-9639-4DDF923FADA0}" srcOrd="1" destOrd="0" parTransId="{D3066E1E-510E-4F39-ADBE-67A5D6647ABB}" sibTransId="{FA0B0E7F-66CE-4658-97EB-AC768D94DC98}"/>
    <dgm:cxn modelId="{0539D0BF-882E-463E-B44C-DC0269B754C8}" srcId="{8D274540-9A1B-48A6-84D0-DA83F7F536FD}" destId="{E366A8B8-CF10-4142-8CCB-809C95D98420}" srcOrd="0" destOrd="0" parTransId="{972A0A60-D050-4831-B115-7FD1A32F970B}" sibTransId="{88154781-5453-4362-A8CB-D2991C555BBA}"/>
    <dgm:cxn modelId="{C39B06CA-962E-4DA8-A66C-912BFC5250CD}" srcId="{8D274540-9A1B-48A6-84D0-DA83F7F536FD}" destId="{93D238C6-3687-489B-970C-93CB277673E5}" srcOrd="4" destOrd="0" parTransId="{7CAD8A82-6BE4-426F-AB20-C1103D6B311D}" sibTransId="{9AE7C7E6-07B5-4E41-B77A-052ADCE907D1}"/>
    <dgm:cxn modelId="{56B51EEF-EDF7-4EFB-A0B7-63D63B6741A1}" type="presOf" srcId="{93D238C6-3687-489B-970C-93CB277673E5}" destId="{A7ED944A-0182-49FF-AD13-E7600B46C6F5}" srcOrd="0" destOrd="0" presId="urn:microsoft.com/office/officeart/2008/layout/LinedList"/>
    <dgm:cxn modelId="{94CE2084-590D-4057-9ECC-B688C37B2D33}" type="presParOf" srcId="{9D6FA8C1-7736-4207-A9A3-A0F959DFC308}" destId="{31CF5AB0-AD9E-494D-87C2-CC33FD17DC76}" srcOrd="0" destOrd="0" presId="urn:microsoft.com/office/officeart/2008/layout/LinedList"/>
    <dgm:cxn modelId="{98D497C1-C6B8-4C8D-9DE5-6AF8E143CB8D}" type="presParOf" srcId="{9D6FA8C1-7736-4207-A9A3-A0F959DFC308}" destId="{EC7AFB91-7687-47DE-B1EB-B0649D289932}" srcOrd="1" destOrd="0" presId="urn:microsoft.com/office/officeart/2008/layout/LinedList"/>
    <dgm:cxn modelId="{159802EB-50C6-4665-90C5-2F1D135257F1}" type="presParOf" srcId="{EC7AFB91-7687-47DE-B1EB-B0649D289932}" destId="{43084A2B-476C-48C6-80AB-0E006F894D27}" srcOrd="0" destOrd="0" presId="urn:microsoft.com/office/officeart/2008/layout/LinedList"/>
    <dgm:cxn modelId="{7D7C6EEC-DA42-49E3-8B05-72BB612BA436}" type="presParOf" srcId="{EC7AFB91-7687-47DE-B1EB-B0649D289932}" destId="{C86DDF50-8E96-4B02-82FE-D6CD6113BBCF}" srcOrd="1" destOrd="0" presId="urn:microsoft.com/office/officeart/2008/layout/LinedList"/>
    <dgm:cxn modelId="{241FF0AE-0A93-4777-88A1-034BBADD9D2C}" type="presParOf" srcId="{9D6FA8C1-7736-4207-A9A3-A0F959DFC308}" destId="{414CF03B-5887-46EB-961D-C3B576D7CBB9}" srcOrd="2" destOrd="0" presId="urn:microsoft.com/office/officeart/2008/layout/LinedList"/>
    <dgm:cxn modelId="{20EC608F-BF15-4C23-98B9-9ADBBAD06343}" type="presParOf" srcId="{9D6FA8C1-7736-4207-A9A3-A0F959DFC308}" destId="{00F00B0C-7DA6-41E1-BF60-1AECADC2F5AC}" srcOrd="3" destOrd="0" presId="urn:microsoft.com/office/officeart/2008/layout/LinedList"/>
    <dgm:cxn modelId="{F4E6136F-8816-4C74-A3E5-F03B02B2A6F4}" type="presParOf" srcId="{00F00B0C-7DA6-41E1-BF60-1AECADC2F5AC}" destId="{33D0FC46-B729-474B-AFE6-FAE0D602FC82}" srcOrd="0" destOrd="0" presId="urn:microsoft.com/office/officeart/2008/layout/LinedList"/>
    <dgm:cxn modelId="{C4E8972D-F8A0-4D01-9052-E1C2A8FAAF4C}" type="presParOf" srcId="{00F00B0C-7DA6-41E1-BF60-1AECADC2F5AC}" destId="{75B977C7-09CA-44DD-A1ED-631A8A78822E}" srcOrd="1" destOrd="0" presId="urn:microsoft.com/office/officeart/2008/layout/LinedList"/>
    <dgm:cxn modelId="{151B5985-3971-4AC4-8E06-6EA13DD339A1}" type="presParOf" srcId="{9D6FA8C1-7736-4207-A9A3-A0F959DFC308}" destId="{411BB206-4CD2-4F2D-A7FA-9D605FC0D5FB}" srcOrd="4" destOrd="0" presId="urn:microsoft.com/office/officeart/2008/layout/LinedList"/>
    <dgm:cxn modelId="{87ABF3A7-68DB-4CCB-8A2C-20719F0F2E41}" type="presParOf" srcId="{9D6FA8C1-7736-4207-A9A3-A0F959DFC308}" destId="{5A0AA95C-91D9-465D-BEB6-B1D20E3C09B6}" srcOrd="5" destOrd="0" presId="urn:microsoft.com/office/officeart/2008/layout/LinedList"/>
    <dgm:cxn modelId="{C8EB2429-F667-44D0-A874-E597E3367892}" type="presParOf" srcId="{5A0AA95C-91D9-465D-BEB6-B1D20E3C09B6}" destId="{5D82B2FC-0B8E-4B6C-AE44-7577AA0307CF}" srcOrd="0" destOrd="0" presId="urn:microsoft.com/office/officeart/2008/layout/LinedList"/>
    <dgm:cxn modelId="{DECCE4DC-75BC-41CC-A5C4-B55C63557184}" type="presParOf" srcId="{5A0AA95C-91D9-465D-BEB6-B1D20E3C09B6}" destId="{86048C54-41B9-4FA3-8E8F-E0E8B60CAD60}" srcOrd="1" destOrd="0" presId="urn:microsoft.com/office/officeart/2008/layout/LinedList"/>
    <dgm:cxn modelId="{2B1ACD03-3B3E-4925-BDFF-F2D662F8C6F9}" type="presParOf" srcId="{9D6FA8C1-7736-4207-A9A3-A0F959DFC308}" destId="{9CD0CEB5-05E7-4EA5-AC56-6B27C58B776F}" srcOrd="6" destOrd="0" presId="urn:microsoft.com/office/officeart/2008/layout/LinedList"/>
    <dgm:cxn modelId="{7DDFE034-2B3E-470F-AF75-D5FA42E447D0}" type="presParOf" srcId="{9D6FA8C1-7736-4207-A9A3-A0F959DFC308}" destId="{EC201FF4-1F4C-4F48-9D23-22AB06648DC3}" srcOrd="7" destOrd="0" presId="urn:microsoft.com/office/officeart/2008/layout/LinedList"/>
    <dgm:cxn modelId="{2309C966-651D-4EE7-9320-AB520537546C}" type="presParOf" srcId="{EC201FF4-1F4C-4F48-9D23-22AB06648DC3}" destId="{B21390F7-F12E-4D6F-8FEC-54F43F04D442}" srcOrd="0" destOrd="0" presId="urn:microsoft.com/office/officeart/2008/layout/LinedList"/>
    <dgm:cxn modelId="{E1A00EB1-6CF6-4B36-A982-23A3E947E6FD}" type="presParOf" srcId="{EC201FF4-1F4C-4F48-9D23-22AB06648DC3}" destId="{AF6BB175-54D9-488F-A740-803502991865}" srcOrd="1" destOrd="0" presId="urn:microsoft.com/office/officeart/2008/layout/LinedList"/>
    <dgm:cxn modelId="{2D4A174E-C5A6-4665-BD88-676697112F58}" type="presParOf" srcId="{9D6FA8C1-7736-4207-A9A3-A0F959DFC308}" destId="{18B09D30-90BE-4182-979E-AF7D151D00BB}" srcOrd="8" destOrd="0" presId="urn:microsoft.com/office/officeart/2008/layout/LinedList"/>
    <dgm:cxn modelId="{62345715-C7FE-4F85-8FB5-84EE961B6638}" type="presParOf" srcId="{9D6FA8C1-7736-4207-A9A3-A0F959DFC308}" destId="{83B9F106-2E3F-440B-91A9-BAE10514C2E4}" srcOrd="9" destOrd="0" presId="urn:microsoft.com/office/officeart/2008/layout/LinedList"/>
    <dgm:cxn modelId="{DF0E15AE-D37F-4823-993B-1F75B30D7C75}" type="presParOf" srcId="{83B9F106-2E3F-440B-91A9-BAE10514C2E4}" destId="{A7ED944A-0182-49FF-AD13-E7600B46C6F5}" srcOrd="0" destOrd="0" presId="urn:microsoft.com/office/officeart/2008/layout/LinedList"/>
    <dgm:cxn modelId="{13150E45-617A-4C93-BBAF-246C7FC75BF2}" type="presParOf" srcId="{83B9F106-2E3F-440B-91A9-BAE10514C2E4}" destId="{7ADE804B-A0D7-48E6-AC5C-C4158F0940A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40D23-E4F8-445D-94CD-62A7D633E25C}">
      <dsp:nvSpPr>
        <dsp:cNvPr id="0" name=""/>
        <dsp:cNvSpPr/>
      </dsp:nvSpPr>
      <dsp:spPr>
        <a:xfrm>
          <a:off x="140496" y="2"/>
          <a:ext cx="4286245" cy="25717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DSP's and caregivers- you will learn important risk factors associated </a:t>
          </a:r>
          <a:r>
            <a:rPr lang="en-US" sz="2100" kern="1200" dirty="0">
              <a:latin typeface="Calibri Light" panose="020F0302020204030204"/>
            </a:rPr>
            <a:t>with dehydration</a:t>
          </a:r>
          <a:r>
            <a:rPr lang="en-US" sz="2100" kern="1200" dirty="0"/>
            <a:t>, learn to recognize signs and symptoms, and how to report and </a:t>
          </a:r>
          <a:r>
            <a:rPr lang="en-US" sz="2100" kern="1200" dirty="0">
              <a:latin typeface="Calibri Light" panose="020F0302020204030204"/>
            </a:rPr>
            <a:t>document.</a:t>
          </a:r>
          <a:endParaRPr lang="en-US" sz="2100" kern="1200" dirty="0"/>
        </a:p>
      </dsp:txBody>
      <dsp:txXfrm>
        <a:off x="140496" y="2"/>
        <a:ext cx="4286245" cy="2571747"/>
      </dsp:txXfrm>
    </dsp:sp>
    <dsp:sp modelId="{6D2CE9C5-DDAA-49E2-A47A-920C7D41D291}">
      <dsp:nvSpPr>
        <dsp:cNvPr id="0" name=""/>
        <dsp:cNvSpPr/>
      </dsp:nvSpPr>
      <dsp:spPr>
        <a:xfrm>
          <a:off x="140496" y="3000374"/>
          <a:ext cx="4286245" cy="2571747"/>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Support Coordinators-you will learn important risk factors associated with </a:t>
          </a:r>
          <a:r>
            <a:rPr lang="en-US" sz="2100" kern="1200" dirty="0">
              <a:latin typeface="Calibri Light" panose="020F0302020204030204"/>
            </a:rPr>
            <a:t>dehydration</a:t>
          </a:r>
          <a:r>
            <a:rPr lang="en-US" sz="2100" kern="1200" dirty="0"/>
            <a:t>, understand the signs and symptoms that DSP's and caregivers are going to recognize and provide in documentation, and </a:t>
          </a:r>
          <a:r>
            <a:rPr lang="en-US" sz="2100" kern="1200" dirty="0">
              <a:latin typeface="Calibri Light" panose="020F0302020204030204"/>
            </a:rPr>
            <a:t>learn diagnosis</a:t>
          </a:r>
          <a:r>
            <a:rPr lang="en-US" sz="2100" kern="1200" dirty="0"/>
            <a:t> that may be associated with risk factors.</a:t>
          </a:r>
        </a:p>
      </dsp:txBody>
      <dsp:txXfrm>
        <a:off x="140496" y="3000374"/>
        <a:ext cx="4286245" cy="25717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F5AB0-AD9E-494D-87C2-CC33FD17DC76}">
      <dsp:nvSpPr>
        <dsp:cNvPr id="0" name=""/>
        <dsp:cNvSpPr/>
      </dsp:nvSpPr>
      <dsp:spPr>
        <a:xfrm>
          <a:off x="0" y="623"/>
          <a:ext cx="486965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084A2B-476C-48C6-80AB-0E006F894D27}">
      <dsp:nvSpPr>
        <dsp:cNvPr id="0" name=""/>
        <dsp:cNvSpPr/>
      </dsp:nvSpPr>
      <dsp:spPr>
        <a:xfrm>
          <a:off x="0" y="623"/>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Electrolytes-are minerals in the body that have an electric</a:t>
          </a:r>
        </a:p>
      </dsp:txBody>
      <dsp:txXfrm>
        <a:off x="0" y="623"/>
        <a:ext cx="4869656" cy="1020830"/>
      </dsp:txXfrm>
    </dsp:sp>
    <dsp:sp modelId="{414CF03B-5887-46EB-961D-C3B576D7CBB9}">
      <dsp:nvSpPr>
        <dsp:cNvPr id="0" name=""/>
        <dsp:cNvSpPr/>
      </dsp:nvSpPr>
      <dsp:spPr>
        <a:xfrm>
          <a:off x="0" y="1021453"/>
          <a:ext cx="4869656"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D0FC46-B729-474B-AFE6-FAE0D602FC82}">
      <dsp:nvSpPr>
        <dsp:cNvPr id="0" name=""/>
        <dsp:cNvSpPr/>
      </dsp:nvSpPr>
      <dsp:spPr>
        <a:xfrm>
          <a:off x="0" y="1021453"/>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charge. They have many important jobs, including helping to</a:t>
          </a:r>
        </a:p>
      </dsp:txBody>
      <dsp:txXfrm>
        <a:off x="0" y="1021453"/>
        <a:ext cx="4869656" cy="1020830"/>
      </dsp:txXfrm>
    </dsp:sp>
    <dsp:sp modelId="{411BB206-4CD2-4F2D-A7FA-9D605FC0D5FB}">
      <dsp:nvSpPr>
        <dsp:cNvPr id="0" name=""/>
        <dsp:cNvSpPr/>
      </dsp:nvSpPr>
      <dsp:spPr>
        <a:xfrm>
          <a:off x="0" y="2042284"/>
          <a:ext cx="4869656"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82B2FC-0B8E-4B6C-AE44-7577AA0307CF}">
      <dsp:nvSpPr>
        <dsp:cNvPr id="0" name=""/>
        <dsp:cNvSpPr/>
      </dsp:nvSpPr>
      <dsp:spPr>
        <a:xfrm>
          <a:off x="0" y="2042284"/>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keep a balance of fluids in the body.</a:t>
          </a:r>
        </a:p>
      </dsp:txBody>
      <dsp:txXfrm>
        <a:off x="0" y="2042284"/>
        <a:ext cx="4869656" cy="1020830"/>
      </dsp:txXfrm>
    </dsp:sp>
    <dsp:sp modelId="{9CD0CEB5-05E7-4EA5-AC56-6B27C58B776F}">
      <dsp:nvSpPr>
        <dsp:cNvPr id="0" name=""/>
        <dsp:cNvSpPr/>
      </dsp:nvSpPr>
      <dsp:spPr>
        <a:xfrm>
          <a:off x="0" y="3063115"/>
          <a:ext cx="4869656"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1390F7-F12E-4D6F-8FEC-54F43F04D442}">
      <dsp:nvSpPr>
        <dsp:cNvPr id="0" name=""/>
        <dsp:cNvSpPr/>
      </dsp:nvSpPr>
      <dsp:spPr>
        <a:xfrm>
          <a:off x="0" y="3063115"/>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Hyponatremia - is a low sodium concentration in the blood. </a:t>
          </a:r>
        </a:p>
      </dsp:txBody>
      <dsp:txXfrm>
        <a:off x="0" y="3063115"/>
        <a:ext cx="4869656" cy="1020830"/>
      </dsp:txXfrm>
    </dsp:sp>
    <dsp:sp modelId="{18B09D30-90BE-4182-979E-AF7D151D00BB}">
      <dsp:nvSpPr>
        <dsp:cNvPr id="0" name=""/>
        <dsp:cNvSpPr/>
      </dsp:nvSpPr>
      <dsp:spPr>
        <a:xfrm>
          <a:off x="0" y="4083946"/>
          <a:ext cx="4869656"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ED944A-0182-49FF-AD13-E7600B46C6F5}">
      <dsp:nvSpPr>
        <dsp:cNvPr id="0" name=""/>
        <dsp:cNvSpPr/>
      </dsp:nvSpPr>
      <dsp:spPr>
        <a:xfrm>
          <a:off x="0" y="4083946"/>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UTI- refers to a urinary tract infection.</a:t>
          </a:r>
        </a:p>
      </dsp:txBody>
      <dsp:txXfrm>
        <a:off x="0" y="4083946"/>
        <a:ext cx="4869656" cy="10208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1772EAB0-0D3E-43F4-893C-513DE18F6570}" type="datetimeFigureOut">
              <a:rPr lang="en-US" smtClean="0"/>
              <a:t>10/29/2020</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0ADC6558-B6D6-4F53-835C-49D350EFE1F3}" type="slidenum">
              <a:rPr lang="en-US" smtClean="0"/>
              <a:t>‹#›</a:t>
            </a:fld>
            <a:endParaRPr lang="en-US"/>
          </a:p>
        </p:txBody>
      </p:sp>
    </p:spTree>
    <p:extLst>
      <p:ext uri="{BB962C8B-B14F-4D97-AF65-F5344CB8AC3E}">
        <p14:creationId xmlns:p14="http://schemas.microsoft.com/office/powerpoint/2010/main" val="3068157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DC6558-B6D6-4F53-835C-49D350EFE1F3}" type="slidenum">
              <a:rPr lang="en-US" smtClean="0"/>
              <a:t>3</a:t>
            </a:fld>
            <a:endParaRPr lang="en-US"/>
          </a:p>
        </p:txBody>
      </p:sp>
    </p:spTree>
    <p:extLst>
      <p:ext uri="{BB962C8B-B14F-4D97-AF65-F5344CB8AC3E}">
        <p14:creationId xmlns:p14="http://schemas.microsoft.com/office/powerpoint/2010/main" val="286160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B22BDFC-610D-41E4-80EA-3D30B84093F2}"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266098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9826AD-D73F-4D91-A98C-08A80F5A3723}"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346481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83EAF-D397-4B15-B05E-54499017B8C8}"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649197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6EAF7-5FC3-48E4-AEFA-B2D4297FE996}"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85819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EA7BEC-67C9-4EAB-9F33-F5F75746D3EB}"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2175498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3259A8-11AE-4EA0-B01D-F279DF0ED599}" type="datetime1">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267214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D7AC60-B80F-444F-8709-F4E8B9BD0C3B}" type="datetime1">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223958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B6B6D7-F43D-47BA-B866-9C5DB5CBE5FD}" type="datetime1">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353192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FFDD1-713A-49B6-9946-025512DEA13A}" type="datetime1">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3547783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6035F2F-354F-42BD-AA65-5B9DA52B15AE}" type="datetime1">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344959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ED3647C-0F73-4FF0-9D7A-0C5A7EE21473}" type="datetime1">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325528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5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52BC4CF-3BF3-4F81-B95D-C93608B35970}" type="datetime1">
              <a:rPr lang="en-US" smtClean="0"/>
              <a:t>10/29/2020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4BD403-32A3-456F-9E42-157C52AD5E0F}" type="slidenum">
              <a:rPr lang="en-US" smtClean="0"/>
              <a:t>‹#›</a:t>
            </a:fld>
            <a:endParaRPr lang="en-US"/>
          </a:p>
        </p:txBody>
      </p:sp>
    </p:spTree>
    <p:extLst>
      <p:ext uri="{BB962C8B-B14F-4D97-AF65-F5344CB8AC3E}">
        <p14:creationId xmlns:p14="http://schemas.microsoft.com/office/powerpoint/2010/main" val="40983298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onlinelibrary.wiley.com/doi/abs/10.1111/j.1468-3148.2005.00250.x" TargetMode="External"/><Relationship Id="rId2" Type="http://schemas.openxmlformats.org/officeDocument/2006/relationships/hyperlink" Target="https://doi.org/10.1111/j.1467-3010.2009.01795.x" TargetMode="External"/><Relationship Id="rId1" Type="http://schemas.openxmlformats.org/officeDocument/2006/relationships/slideLayout" Target="../slideLayouts/slideLayout2.xml"/><Relationship Id="rId6" Type="http://schemas.openxmlformats.org/officeDocument/2006/relationships/hyperlink" Target="https://medlineplus.gov/dehydration.html" TargetMode="External"/><Relationship Id="rId5" Type="http://schemas.openxmlformats.org/officeDocument/2006/relationships/hyperlink" Target="https://newsnetwork.mayoclinic.org/discussion/dehydration-can-lead-to-serious-complications/" TargetMode="External"/><Relationship Id="rId4" Type="http://schemas.openxmlformats.org/officeDocument/2006/relationships/hyperlink" Target="https://www.relias.com/blog/the-fatal-four-how-dangerous-is-dehydration"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https://www.healthline.com/health/severe-dehydra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40216" y="1727389"/>
            <a:ext cx="8215964" cy="2863334"/>
          </a:xfrm>
        </p:spPr>
        <p:txBody>
          <a:bodyPr/>
          <a:lstStyle/>
          <a:p>
            <a:pPr algn="ctr"/>
            <a:r>
              <a:rPr lang="en-US" sz="6000" b="1" dirty="0">
                <a:solidFill>
                  <a:srgbClr val="00B050"/>
                </a:solidFill>
                <a:latin typeface="Arial"/>
                <a:cs typeface="Arial"/>
              </a:rPr>
              <a:t>Dehydration</a:t>
            </a:r>
            <a:br>
              <a:rPr lang="en-US" sz="6000" b="1" dirty="0">
                <a:solidFill>
                  <a:srgbClr val="00B050"/>
                </a:solidFill>
                <a:latin typeface="Arial"/>
                <a:cs typeface="Arial"/>
              </a:rPr>
            </a:br>
            <a:r>
              <a:rPr lang="en-US" sz="4000" b="1">
                <a:solidFill>
                  <a:srgbClr val="00B050"/>
                </a:solidFill>
                <a:latin typeface="Arial"/>
                <a:cs typeface="Arial"/>
              </a:rPr>
              <a:t>Risk Awareness Tool (RAT)</a:t>
            </a:r>
            <a:endParaRPr lang="en-US" sz="4000" b="1" dirty="0">
              <a:solidFill>
                <a:srgbClr val="00B050"/>
              </a:solidFill>
              <a:latin typeface="Arial"/>
              <a:cs typeface="Arial"/>
            </a:endParaRPr>
          </a:p>
        </p:txBody>
      </p:sp>
      <p:sp>
        <p:nvSpPr>
          <p:cNvPr id="7" name="Rectangle 6"/>
          <p:cNvSpPr/>
          <p:nvPr/>
        </p:nvSpPr>
        <p:spPr>
          <a:xfrm>
            <a:off x="1392052" y="4981020"/>
            <a:ext cx="6512293" cy="1631216"/>
          </a:xfrm>
          <a:prstGeom prst="rect">
            <a:avLst/>
          </a:prstGeom>
        </p:spPr>
        <p:txBody>
          <a:bodyPr wrap="square">
            <a:spAutoFit/>
          </a:bodyPr>
          <a:lstStyle/>
          <a:p>
            <a:pPr algn="ctr"/>
            <a:r>
              <a:rPr lang="en-US" sz="2000" b="1" dirty="0">
                <a:solidFill>
                  <a:srgbClr val="0070C0"/>
                </a:solidFill>
              </a:rPr>
              <a:t>   </a:t>
            </a:r>
            <a:r>
              <a:rPr lang="en-US" sz="2000" b="1" dirty="0">
                <a:latin typeface="Arial" panose="020B0604020202020204" pitchFamily="34" charset="0"/>
                <a:cs typeface="Arial" panose="020B0604020202020204" pitchFamily="34" charset="0"/>
              </a:rPr>
              <a:t>Presented by:     </a:t>
            </a:r>
          </a:p>
          <a:p>
            <a:pPr algn="ctr"/>
            <a:r>
              <a:rPr lang="en-US" sz="2000" b="1" dirty="0">
                <a:latin typeface="Arial" panose="020B0604020202020204" pitchFamily="34" charset="0"/>
                <a:cs typeface="Arial" panose="020B0604020202020204" pitchFamily="34" charset="0"/>
              </a:rPr>
              <a:t>The Virginia Department of Behavioral Health and Developmental Services </a:t>
            </a:r>
          </a:p>
          <a:p>
            <a:pPr algn="ctr"/>
            <a:r>
              <a:rPr lang="en-US" sz="2000" b="1" dirty="0">
                <a:latin typeface="Arial" panose="020B0604020202020204" pitchFamily="34" charset="0"/>
                <a:cs typeface="Arial" panose="020B0604020202020204" pitchFamily="34" charset="0"/>
              </a:rPr>
              <a:t> The Office of Integrated Health</a:t>
            </a:r>
          </a:p>
          <a:p>
            <a:pPr algn="ctr"/>
            <a:r>
              <a:rPr lang="en-US" sz="2000" b="1" dirty="0">
                <a:latin typeface="Arial" panose="020B0604020202020204" pitchFamily="34" charset="0"/>
                <a:cs typeface="Arial" panose="020B0604020202020204" pitchFamily="34" charset="0"/>
              </a:rPr>
              <a:t>Health Supports Network</a:t>
            </a:r>
          </a:p>
        </p:txBody>
      </p:sp>
      <p:grpSp>
        <p:nvGrpSpPr>
          <p:cNvPr id="9" name="Group 8"/>
          <p:cNvGrpSpPr/>
          <p:nvPr/>
        </p:nvGrpSpPr>
        <p:grpSpPr>
          <a:xfrm>
            <a:off x="2773276" y="503704"/>
            <a:ext cx="3749844" cy="1021391"/>
            <a:chOff x="2641333" y="1222408"/>
            <a:chExt cx="4013734" cy="1093270"/>
          </a:xfrm>
        </p:grpSpPr>
        <p:sp>
          <p:nvSpPr>
            <p:cNvPr id="8" name="Rectangle 7"/>
            <p:cNvSpPr/>
            <p:nvPr/>
          </p:nvSpPr>
          <p:spPr>
            <a:xfrm>
              <a:off x="2641333" y="1222408"/>
              <a:ext cx="4013734" cy="109327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BHDS_Logo_CMYK_BLK_062014-Cropped.jpg"/>
            <p:cNvPicPr/>
            <p:nvPr/>
          </p:nvPicPr>
          <p:blipFill>
            <a:blip r:embed="rId2"/>
            <a:stretch>
              <a:fillRect/>
            </a:stretch>
          </p:blipFill>
          <p:spPr>
            <a:xfrm>
              <a:off x="2705100" y="1273743"/>
              <a:ext cx="3886200" cy="990600"/>
            </a:xfrm>
            <a:prstGeom prst="rect">
              <a:avLst/>
            </a:prstGeom>
          </p:spPr>
        </p:pic>
      </p:grpSp>
      <p:sp>
        <p:nvSpPr>
          <p:cNvPr id="2" name="Slide Number Placeholder 1"/>
          <p:cNvSpPr>
            <a:spLocks noGrp="1"/>
          </p:cNvSpPr>
          <p:nvPr>
            <p:ph type="sldNum" sz="quarter" idx="12"/>
          </p:nvPr>
        </p:nvSpPr>
        <p:spPr/>
        <p:txBody>
          <a:bodyPr/>
          <a:lstStyle/>
          <a:p>
            <a:fld id="{BA4BD403-32A3-456F-9E42-157C52AD5E0F}" type="slidenum">
              <a:rPr lang="en-US" sz="800" smtClean="0">
                <a:latin typeface="Arial" panose="020B0604020202020204" pitchFamily="34" charset="0"/>
                <a:cs typeface="Arial" panose="020B0604020202020204" pitchFamily="34" charset="0"/>
              </a:rPr>
              <a:t>1</a:t>
            </a:fld>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284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F19F4-E07F-413C-B2A2-035D9A41FD6E}"/>
              </a:ext>
            </a:extLst>
          </p:cNvPr>
          <p:cNvSpPr>
            <a:spLocks noGrp="1"/>
          </p:cNvSpPr>
          <p:nvPr>
            <p:ph type="title"/>
          </p:nvPr>
        </p:nvSpPr>
        <p:spPr>
          <a:xfrm>
            <a:off x="482600" y="321734"/>
            <a:ext cx="8178799" cy="1135737"/>
          </a:xfrm>
        </p:spPr>
        <p:txBody>
          <a:bodyPr>
            <a:normAutofit/>
          </a:bodyPr>
          <a:lstStyle/>
          <a:p>
            <a:r>
              <a:rPr lang="en-US" sz="3100" dirty="0">
                <a:latin typeface="Arial Black"/>
                <a:cs typeface="Calibri Light"/>
              </a:rPr>
              <a:t>Importance of reporting change</a:t>
            </a:r>
          </a:p>
        </p:txBody>
      </p:sp>
      <p:sp>
        <p:nvSpPr>
          <p:cNvPr id="3" name="Content Placeholder 2">
            <a:extLst>
              <a:ext uri="{FF2B5EF4-FFF2-40B4-BE49-F238E27FC236}">
                <a16:creationId xmlns:a16="http://schemas.microsoft.com/office/drawing/2014/main" id="{07201392-A7FF-428F-8FEA-76958F3EFE3E}"/>
              </a:ext>
            </a:extLst>
          </p:cNvPr>
          <p:cNvSpPr>
            <a:spLocks noGrp="1"/>
          </p:cNvSpPr>
          <p:nvPr>
            <p:ph idx="1"/>
          </p:nvPr>
        </p:nvSpPr>
        <p:spPr>
          <a:xfrm>
            <a:off x="495230" y="1138860"/>
            <a:ext cx="5155762" cy="5656964"/>
          </a:xfrm>
        </p:spPr>
        <p:txBody>
          <a:bodyPr vert="horz" lIns="91440" tIns="45720" rIns="91440" bIns="45720" rtlCol="0" anchor="t">
            <a:noAutofit/>
          </a:bodyPr>
          <a:lstStyle/>
          <a:p>
            <a:pPr marL="0" indent="0">
              <a:buNone/>
            </a:pPr>
            <a:r>
              <a:rPr lang="en-US" sz="1800" dirty="0">
                <a:latin typeface="Arial"/>
                <a:cs typeface="Calibri"/>
              </a:rPr>
              <a:t>Many individuals with intellectual </a:t>
            </a:r>
            <a:r>
              <a:rPr lang="en-US" sz="1800" dirty="0">
                <a:latin typeface="Arial"/>
                <a:ea typeface="+mn-lt"/>
                <a:cs typeface="+mn-lt"/>
              </a:rPr>
              <a:t>are at risk for dehydration due to being unable to verbalize thirst, being immobile and unable to get a drink when desired and being reliant on others to provide hydration.  According to a literature study completed in 2019 ,  the prevalence of dehydration ranged from 44%-75% for people suffering with difficulty swallowing (dysphagia) (Reber et al, 2019).</a:t>
            </a:r>
            <a:endParaRPr lang="en-US" sz="1800" dirty="0">
              <a:solidFill>
                <a:srgbClr val="FF0000"/>
              </a:solidFill>
              <a:latin typeface="Arial"/>
              <a:cs typeface="Calibri"/>
            </a:endParaRPr>
          </a:p>
          <a:p>
            <a:pPr marL="0" indent="0">
              <a:buNone/>
            </a:pPr>
            <a:r>
              <a:rPr lang="en-US" sz="1800" dirty="0">
                <a:latin typeface="Arial"/>
                <a:cs typeface="Calibri"/>
              </a:rPr>
              <a:t>Although thickening liquids may address the dysphagia issue, thickening agents decrease desire for drinking due to texture and coating in mouth.  Individuals with orders for thickened liquids should be monitored to ensure they are receiving adequate hydration (Reber et al., 2019)</a:t>
            </a:r>
          </a:p>
          <a:p>
            <a:pPr marL="0" indent="0">
              <a:buNone/>
            </a:pPr>
            <a:r>
              <a:rPr lang="en-US" sz="1800" dirty="0">
                <a:latin typeface="Arial"/>
                <a:cs typeface="Calibri"/>
              </a:rPr>
              <a:t>Any changes or recognition that an individual has signs and symptoms on dehydration should be reported immediately. The individual should be taken to their PCP or an Urgent Care if issue is found on a weekend.  </a:t>
            </a:r>
            <a:r>
              <a:rPr lang="en-US" sz="1800" dirty="0">
                <a:solidFill>
                  <a:srgbClr val="FF0000"/>
                </a:solidFill>
                <a:latin typeface="Arial"/>
                <a:cs typeface="Calibri"/>
              </a:rPr>
              <a:t>Document your findings in daily note and who it was reported to.</a:t>
            </a:r>
            <a:endParaRPr lang="en-US" dirty="0">
              <a:cs typeface="Calibri"/>
            </a:endParaRPr>
          </a:p>
          <a:p>
            <a:pPr marL="0" indent="0">
              <a:buNone/>
            </a:pPr>
            <a:endParaRPr lang="en-US" sz="1800" dirty="0">
              <a:solidFill>
                <a:srgbClr val="FF0000"/>
              </a:solidFill>
              <a:latin typeface="Arial"/>
              <a:cs typeface="Calibri"/>
            </a:endParaRPr>
          </a:p>
          <a:p>
            <a:pPr marL="0" indent="0">
              <a:buNone/>
            </a:pPr>
            <a:endParaRPr lang="en-US" sz="1600" dirty="0">
              <a:latin typeface="Arial"/>
              <a:cs typeface="Calibri"/>
            </a:endParaRPr>
          </a:p>
          <a:p>
            <a:endParaRPr lang="en-US" sz="1600" dirty="0">
              <a:cs typeface="Calibri"/>
            </a:endParaRPr>
          </a:p>
          <a:p>
            <a:pPr marL="0" indent="0">
              <a:buNone/>
            </a:pPr>
            <a:endParaRPr lang="en-US" sz="1600" dirty="0">
              <a:cs typeface="Calibri"/>
            </a:endParaRPr>
          </a:p>
        </p:txBody>
      </p:sp>
      <p:pic>
        <p:nvPicPr>
          <p:cNvPr id="5" name="Picture 5">
            <a:extLst>
              <a:ext uri="{FF2B5EF4-FFF2-40B4-BE49-F238E27FC236}">
                <a16:creationId xmlns:a16="http://schemas.microsoft.com/office/drawing/2014/main" id="{612E8625-82FE-4C70-AED3-00CB60761595}"/>
              </a:ext>
            </a:extLst>
          </p:cNvPr>
          <p:cNvPicPr>
            <a:picLocks noChangeAspect="1"/>
          </p:cNvPicPr>
          <p:nvPr/>
        </p:nvPicPr>
        <p:blipFill rotWithShape="1">
          <a:blip r:embed="rId2"/>
          <a:srcRect l="10006" r="5297" b="-1"/>
          <a:stretch/>
        </p:blipFill>
        <p:spPr>
          <a:xfrm>
            <a:off x="5833044" y="1976277"/>
            <a:ext cx="3310955" cy="4881723"/>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p:spPr>
      </p:pic>
      <p:sp>
        <p:nvSpPr>
          <p:cNvPr id="4" name="Slide Number Placeholder 3">
            <a:extLst>
              <a:ext uri="{FF2B5EF4-FFF2-40B4-BE49-F238E27FC236}">
                <a16:creationId xmlns:a16="http://schemas.microsoft.com/office/drawing/2014/main" id="{C921846C-BA1F-4D6E-8200-8E809A7D93E3}"/>
              </a:ext>
            </a:extLst>
          </p:cNvPr>
          <p:cNvSpPr>
            <a:spLocks noGrp="1"/>
          </p:cNvSpPr>
          <p:nvPr>
            <p:ph type="sldNum" sz="quarter" idx="12"/>
          </p:nvPr>
        </p:nvSpPr>
        <p:spPr>
          <a:xfrm>
            <a:off x="6603999" y="6356350"/>
            <a:ext cx="2057400" cy="365125"/>
          </a:xfrm>
        </p:spPr>
        <p:txBody>
          <a:bodyPr>
            <a:normAutofit/>
          </a:bodyPr>
          <a:lstStyle/>
          <a:p>
            <a:pPr>
              <a:spcAft>
                <a:spcPts val="600"/>
              </a:spcAft>
            </a:pPr>
            <a:fld id="{BA4BD403-32A3-456F-9E42-157C52AD5E0F}" type="slidenum">
              <a:rPr lang="en-US">
                <a:solidFill>
                  <a:srgbClr val="FFFFFF"/>
                </a:solidFill>
              </a:rPr>
              <a:pPr>
                <a:spcAft>
                  <a:spcPts val="600"/>
                </a:spcAft>
              </a:pPr>
              <a:t>10</a:t>
            </a:fld>
            <a:endParaRPr lang="en-US">
              <a:solidFill>
                <a:srgbClr val="FFFFFF"/>
              </a:solidFill>
            </a:endParaRPr>
          </a:p>
        </p:txBody>
      </p:sp>
    </p:spTree>
    <p:extLst>
      <p:ext uri="{BB962C8B-B14F-4D97-AF65-F5344CB8AC3E}">
        <p14:creationId xmlns:p14="http://schemas.microsoft.com/office/powerpoint/2010/main" val="3604124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9CEDB8-44CA-42EE-B5F2-4CE5DB58E950}"/>
              </a:ext>
            </a:extLst>
          </p:cNvPr>
          <p:cNvSpPr>
            <a:spLocks noGrp="1"/>
          </p:cNvSpPr>
          <p:nvPr>
            <p:ph type="sldNum" sz="quarter" idx="12"/>
          </p:nvPr>
        </p:nvSpPr>
        <p:spPr/>
        <p:txBody>
          <a:bodyPr/>
          <a:lstStyle/>
          <a:p>
            <a:fld id="{BA4BD403-32A3-456F-9E42-157C52AD5E0F}" type="slidenum">
              <a:rPr lang="en-US" smtClean="0"/>
              <a:t>11</a:t>
            </a:fld>
            <a:endParaRPr lang="en-US"/>
          </a:p>
        </p:txBody>
      </p:sp>
      <p:sp>
        <p:nvSpPr>
          <p:cNvPr id="3" name="TextBox 2">
            <a:extLst>
              <a:ext uri="{FF2B5EF4-FFF2-40B4-BE49-F238E27FC236}">
                <a16:creationId xmlns:a16="http://schemas.microsoft.com/office/drawing/2014/main" id="{706FEEEF-6FCA-46EF-BD9F-70E1BAE2EDE9}"/>
              </a:ext>
            </a:extLst>
          </p:cNvPr>
          <p:cNvSpPr txBox="1"/>
          <p:nvPr/>
        </p:nvSpPr>
        <p:spPr>
          <a:xfrm>
            <a:off x="227653" y="308168"/>
            <a:ext cx="64563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Arial Black"/>
              </a:rPr>
              <a:t>DSP's connect the </a:t>
            </a:r>
            <a:r>
              <a:rPr lang="en-US" sz="3200" dirty="0">
                <a:latin typeface="Arial Black"/>
              </a:rPr>
              <a:t>dots....</a:t>
            </a:r>
            <a:endParaRPr lang="en-US" sz="3200" dirty="0">
              <a:latin typeface="Arial Black"/>
              <a:cs typeface="Calibri"/>
            </a:endParaRPr>
          </a:p>
        </p:txBody>
      </p:sp>
      <p:sp>
        <p:nvSpPr>
          <p:cNvPr id="4" name="TextBox 3">
            <a:extLst>
              <a:ext uri="{FF2B5EF4-FFF2-40B4-BE49-F238E27FC236}">
                <a16:creationId xmlns:a16="http://schemas.microsoft.com/office/drawing/2014/main" id="{E100E50D-EB72-4020-8385-105728961E56}"/>
              </a:ext>
            </a:extLst>
          </p:cNvPr>
          <p:cNvSpPr txBox="1"/>
          <p:nvPr/>
        </p:nvSpPr>
        <p:spPr>
          <a:xfrm>
            <a:off x="227653" y="1107795"/>
            <a:ext cx="147069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FF0000"/>
                </a:solidFill>
                <a:latin typeface="Arial"/>
                <a:cs typeface="Arial"/>
              </a:rPr>
              <a:t>Situation:  </a:t>
            </a:r>
          </a:p>
        </p:txBody>
      </p:sp>
      <p:sp>
        <p:nvSpPr>
          <p:cNvPr id="5" name="TextBox 4">
            <a:extLst>
              <a:ext uri="{FF2B5EF4-FFF2-40B4-BE49-F238E27FC236}">
                <a16:creationId xmlns:a16="http://schemas.microsoft.com/office/drawing/2014/main" id="{B8538419-631D-43B5-92E9-2FFF5AEDE721}"/>
              </a:ext>
            </a:extLst>
          </p:cNvPr>
          <p:cNvSpPr txBox="1"/>
          <p:nvPr/>
        </p:nvSpPr>
        <p:spPr>
          <a:xfrm>
            <a:off x="227653" y="3801896"/>
            <a:ext cx="48523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FF0000"/>
                </a:solidFill>
                <a:latin typeface="Arial"/>
                <a:cs typeface="Calibri"/>
              </a:rPr>
              <a:t>Example of a daily note</a:t>
            </a:r>
            <a:r>
              <a:rPr lang="en-US" sz="2400" dirty="0">
                <a:latin typeface="Arial"/>
                <a:cs typeface="Calibri"/>
              </a:rPr>
              <a:t>:</a:t>
            </a:r>
          </a:p>
        </p:txBody>
      </p:sp>
      <p:sp>
        <p:nvSpPr>
          <p:cNvPr id="7" name="TextBox 6">
            <a:extLst>
              <a:ext uri="{FF2B5EF4-FFF2-40B4-BE49-F238E27FC236}">
                <a16:creationId xmlns:a16="http://schemas.microsoft.com/office/drawing/2014/main" id="{472C6305-C5C5-491A-8C20-5C6C5767DAEA}"/>
              </a:ext>
            </a:extLst>
          </p:cNvPr>
          <p:cNvSpPr txBox="1"/>
          <p:nvPr/>
        </p:nvSpPr>
        <p:spPr>
          <a:xfrm>
            <a:off x="227653" y="1456299"/>
            <a:ext cx="851899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latin typeface="Arial"/>
                <a:cs typeface="Calibri"/>
              </a:rPr>
              <a:t>Sam is attending summer camp. The weather has been wonderful, 80 degrees all week. Sam is so excited that he doesn’t like to stop and eat or drink. Sam refuses to wear his hat while participating in the activities. In the afternoon Sam verbalizes that he feels funny. Sam's breathing becomes more rapid and he stops participating. Sam verbalizes he is thirsty and is offered water. Staff notifies the camp nurse.</a:t>
            </a:r>
          </a:p>
        </p:txBody>
      </p:sp>
      <p:sp>
        <p:nvSpPr>
          <p:cNvPr id="6" name="TextBox 5">
            <a:extLst>
              <a:ext uri="{FF2B5EF4-FFF2-40B4-BE49-F238E27FC236}">
                <a16:creationId xmlns:a16="http://schemas.microsoft.com/office/drawing/2014/main" id="{7EC9208A-09A8-4E30-998C-35B078C3C354}"/>
              </a:ext>
            </a:extLst>
          </p:cNvPr>
          <p:cNvSpPr txBox="1"/>
          <p:nvPr/>
        </p:nvSpPr>
        <p:spPr>
          <a:xfrm>
            <a:off x="227653" y="4263561"/>
            <a:ext cx="737656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latin typeface="Arial"/>
                <a:cs typeface="Calibri"/>
              </a:rPr>
              <a:t>04/13/20 Sam attended summer camp today. Staff encouraged Sam to wear a hat due to the weather, but he refused.  </a:t>
            </a:r>
            <a:r>
              <a:rPr lang="en-US" dirty="0">
                <a:latin typeface="Arial"/>
                <a:ea typeface="+mn-lt"/>
                <a:cs typeface="+mn-lt"/>
              </a:rPr>
              <a:t>Staff encouraged Sam to drink water throughout the day, but Sam refused. Sam ate only 25% of his lunch.  At</a:t>
            </a:r>
            <a:r>
              <a:rPr lang="en-US" dirty="0">
                <a:latin typeface="Arial"/>
                <a:cs typeface="Calibri"/>
              </a:rPr>
              <a:t> 1:30pm that he felt funny and staff observed him sitting and not participating in the group activities. Staff observed Sam breathing fast. Sam reported he was thirsty and was given water. Staff reported observations to camp nurse.  </a:t>
            </a:r>
          </a:p>
        </p:txBody>
      </p:sp>
      <p:pic>
        <p:nvPicPr>
          <p:cNvPr id="9" name="Picture 9">
            <a:extLst>
              <a:ext uri="{FF2B5EF4-FFF2-40B4-BE49-F238E27FC236}">
                <a16:creationId xmlns:a16="http://schemas.microsoft.com/office/drawing/2014/main" id="{C6AAA493-DB60-48CC-AE7A-E7F850DCF8FE}"/>
              </a:ext>
            </a:extLst>
          </p:cNvPr>
          <p:cNvPicPr>
            <a:picLocks noChangeAspect="1"/>
          </p:cNvPicPr>
          <p:nvPr/>
        </p:nvPicPr>
        <p:blipFill>
          <a:blip r:embed="rId2"/>
          <a:stretch>
            <a:fillRect/>
          </a:stretch>
        </p:blipFill>
        <p:spPr>
          <a:xfrm>
            <a:off x="6661667" y="113642"/>
            <a:ext cx="2084976" cy="1342657"/>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1" name="Picture 11">
            <a:extLst>
              <a:ext uri="{FF2B5EF4-FFF2-40B4-BE49-F238E27FC236}">
                <a16:creationId xmlns:a16="http://schemas.microsoft.com/office/drawing/2014/main" id="{D819AB79-3A06-4DEF-B7BC-5D32EEDD0C9F}"/>
              </a:ext>
            </a:extLst>
          </p:cNvPr>
          <p:cNvPicPr>
            <a:picLocks noChangeAspect="1"/>
          </p:cNvPicPr>
          <p:nvPr/>
        </p:nvPicPr>
        <p:blipFill>
          <a:blip r:embed="rId3"/>
          <a:stretch>
            <a:fillRect/>
          </a:stretch>
        </p:blipFill>
        <p:spPr>
          <a:xfrm>
            <a:off x="-3809158" y="2293289"/>
            <a:ext cx="2743200" cy="1362075"/>
          </a:xfrm>
          <a:prstGeom prst="rect">
            <a:avLst/>
          </a:prstGeom>
        </p:spPr>
      </p:pic>
      <p:sp>
        <p:nvSpPr>
          <p:cNvPr id="13" name="Rectangle: Rounded Corners 12">
            <a:extLst>
              <a:ext uri="{FF2B5EF4-FFF2-40B4-BE49-F238E27FC236}">
                <a16:creationId xmlns:a16="http://schemas.microsoft.com/office/drawing/2014/main" id="{B6B5C7A1-A5A5-4181-8BB9-8BC5C4EF5B01}"/>
              </a:ext>
            </a:extLst>
          </p:cNvPr>
          <p:cNvSpPr/>
          <p:nvPr/>
        </p:nvSpPr>
        <p:spPr>
          <a:xfrm>
            <a:off x="4445828" y="6071404"/>
            <a:ext cx="4204231" cy="56989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Calibri"/>
              </a:rPr>
              <a:t>Way to go DSP, you recognized a change!</a:t>
            </a:r>
            <a:endParaRPr lang="en-US" dirty="0"/>
          </a:p>
        </p:txBody>
      </p:sp>
      <p:sp>
        <p:nvSpPr>
          <p:cNvPr id="15" name="Rectangle: Rounded Corners 14">
            <a:extLst>
              <a:ext uri="{FF2B5EF4-FFF2-40B4-BE49-F238E27FC236}">
                <a16:creationId xmlns:a16="http://schemas.microsoft.com/office/drawing/2014/main" id="{E5A7E575-2352-4D74-A988-89B470894856}"/>
              </a:ext>
            </a:extLst>
          </p:cNvPr>
          <p:cNvSpPr/>
          <p:nvPr/>
        </p:nvSpPr>
        <p:spPr>
          <a:xfrm>
            <a:off x="227653" y="3252990"/>
            <a:ext cx="6025069" cy="52294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FF0000"/>
                </a:solidFill>
                <a:cs typeface="Calibri"/>
              </a:rPr>
              <a:t>Example only: follow your agency documentation standards.</a:t>
            </a:r>
            <a:endParaRPr lang="en-US" dirty="0">
              <a:solidFill>
                <a:srgbClr val="FF0000"/>
              </a:solidFill>
              <a:cs typeface="Calibri"/>
            </a:endParaRPr>
          </a:p>
        </p:txBody>
      </p:sp>
    </p:spTree>
    <p:extLst>
      <p:ext uri="{BB962C8B-B14F-4D97-AF65-F5344CB8AC3E}">
        <p14:creationId xmlns:p14="http://schemas.microsoft.com/office/powerpoint/2010/main" val="857275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45F605-8C3C-44FD-8775-A0333FF08422}"/>
              </a:ext>
            </a:extLst>
          </p:cNvPr>
          <p:cNvSpPr>
            <a:spLocks noGrp="1"/>
          </p:cNvSpPr>
          <p:nvPr>
            <p:ph type="sldNum" sz="quarter" idx="12"/>
          </p:nvPr>
        </p:nvSpPr>
        <p:spPr/>
        <p:txBody>
          <a:bodyPr/>
          <a:lstStyle/>
          <a:p>
            <a:fld id="{BA4BD403-32A3-456F-9E42-157C52AD5E0F}" type="slidenum">
              <a:rPr lang="en-US" smtClean="0"/>
              <a:t>12</a:t>
            </a:fld>
            <a:endParaRPr lang="en-US"/>
          </a:p>
        </p:txBody>
      </p:sp>
      <p:sp>
        <p:nvSpPr>
          <p:cNvPr id="6" name="TextBox 5">
            <a:extLst>
              <a:ext uri="{FF2B5EF4-FFF2-40B4-BE49-F238E27FC236}">
                <a16:creationId xmlns:a16="http://schemas.microsoft.com/office/drawing/2014/main" id="{CC97E10C-4D0E-4E28-860F-C53F95D72879}"/>
              </a:ext>
            </a:extLst>
          </p:cNvPr>
          <p:cNvSpPr txBox="1"/>
          <p:nvPr/>
        </p:nvSpPr>
        <p:spPr>
          <a:xfrm>
            <a:off x="522876" y="308167"/>
            <a:ext cx="64563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Arial Black"/>
              </a:rPr>
              <a:t>DSP's connect the </a:t>
            </a:r>
            <a:r>
              <a:rPr lang="en-US" sz="3200" dirty="0">
                <a:latin typeface="Arial Black"/>
              </a:rPr>
              <a:t>dots....</a:t>
            </a:r>
            <a:endParaRPr lang="en-US" sz="3200" dirty="0">
              <a:latin typeface="Arial Black"/>
              <a:cs typeface="Calibri"/>
            </a:endParaRPr>
          </a:p>
        </p:txBody>
      </p:sp>
      <p:sp>
        <p:nvSpPr>
          <p:cNvPr id="12" name="Rectangle: Rounded Corners 11">
            <a:extLst>
              <a:ext uri="{FF2B5EF4-FFF2-40B4-BE49-F238E27FC236}">
                <a16:creationId xmlns:a16="http://schemas.microsoft.com/office/drawing/2014/main" id="{569EEC5C-17DB-4228-A04B-11EA0CDA5AF6}"/>
              </a:ext>
            </a:extLst>
          </p:cNvPr>
          <p:cNvSpPr/>
          <p:nvPr/>
        </p:nvSpPr>
        <p:spPr>
          <a:xfrm>
            <a:off x="85882" y="900507"/>
            <a:ext cx="4097119" cy="1596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6B62B7C-F024-4329-88C9-3203678BD1EF}"/>
              </a:ext>
            </a:extLst>
          </p:cNvPr>
          <p:cNvSpPr txBox="1"/>
          <p:nvPr/>
        </p:nvSpPr>
        <p:spPr>
          <a:xfrm>
            <a:off x="198445" y="956238"/>
            <a:ext cx="387988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Use the RAT tool to help staff be aware of risks and also prompt changes that need to occue with plans and support instructions.  The RAT can help providers be proactive.</a:t>
            </a:r>
            <a:endParaRPr lang="en-US" dirty="0">
              <a:cs typeface="Calibri"/>
            </a:endParaRPr>
          </a:p>
        </p:txBody>
      </p:sp>
      <p:pic>
        <p:nvPicPr>
          <p:cNvPr id="3" name="Picture 2"/>
          <p:cNvPicPr>
            <a:picLocks noChangeAspect="1"/>
          </p:cNvPicPr>
          <p:nvPr/>
        </p:nvPicPr>
        <p:blipFill>
          <a:blip r:embed="rId2"/>
          <a:stretch>
            <a:fillRect/>
          </a:stretch>
        </p:blipFill>
        <p:spPr>
          <a:xfrm>
            <a:off x="85882" y="2619684"/>
            <a:ext cx="9058118" cy="2705100"/>
          </a:xfrm>
          <a:prstGeom prst="rect">
            <a:avLst/>
          </a:prstGeom>
        </p:spPr>
      </p:pic>
      <p:sp>
        <p:nvSpPr>
          <p:cNvPr id="11" name="Multiplication Sign 21">
            <a:extLst>
              <a:ext uri="{FF2B5EF4-FFF2-40B4-BE49-F238E27FC236}">
                <a16:creationId xmlns:a16="http://schemas.microsoft.com/office/drawing/2014/main" id="{653595C7-C5D3-4C27-854B-7C70FB4F8535}"/>
              </a:ext>
            </a:extLst>
          </p:cNvPr>
          <p:cNvSpPr/>
          <p:nvPr/>
        </p:nvSpPr>
        <p:spPr>
          <a:xfrm>
            <a:off x="1443932" y="3491558"/>
            <a:ext cx="333428" cy="28290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ication Sign 21">
            <a:extLst>
              <a:ext uri="{FF2B5EF4-FFF2-40B4-BE49-F238E27FC236}">
                <a16:creationId xmlns:a16="http://schemas.microsoft.com/office/drawing/2014/main" id="{653595C7-C5D3-4C27-854B-7C70FB4F8535}"/>
              </a:ext>
            </a:extLst>
          </p:cNvPr>
          <p:cNvSpPr/>
          <p:nvPr/>
        </p:nvSpPr>
        <p:spPr>
          <a:xfrm>
            <a:off x="1443932" y="4363432"/>
            <a:ext cx="333428" cy="28290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23">
            <a:extLst>
              <a:ext uri="{FF2B5EF4-FFF2-40B4-BE49-F238E27FC236}">
                <a16:creationId xmlns:a16="http://schemas.microsoft.com/office/drawing/2014/main" id="{181646EC-D1E2-4D51-A43A-9A59C31BCC3A}"/>
              </a:ext>
            </a:extLst>
          </p:cNvPr>
          <p:cNvSpPr/>
          <p:nvPr/>
        </p:nvSpPr>
        <p:spPr>
          <a:xfrm>
            <a:off x="6183608" y="3161508"/>
            <a:ext cx="2834135" cy="355996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4AC6A8C-9AF5-4B83-A24B-2B0CACEBC159}"/>
              </a:ext>
            </a:extLst>
          </p:cNvPr>
          <p:cNvSpPr txBox="1"/>
          <p:nvPr/>
        </p:nvSpPr>
        <p:spPr>
          <a:xfrm>
            <a:off x="6361688" y="3510331"/>
            <a:ext cx="247797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You are the boots on the ground!  Based on your daily observations you may recognize a change in statue that would require evaluation.  If you notice any of the risk factors listed below for dehydration, report and document it quickly.</a:t>
            </a:r>
          </a:p>
        </p:txBody>
      </p:sp>
    </p:spTree>
    <p:extLst>
      <p:ext uri="{BB962C8B-B14F-4D97-AF65-F5344CB8AC3E}">
        <p14:creationId xmlns:p14="http://schemas.microsoft.com/office/powerpoint/2010/main" val="3010020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2800A-3899-41B4-A9EA-131D48989F39}"/>
              </a:ext>
            </a:extLst>
          </p:cNvPr>
          <p:cNvSpPr>
            <a:spLocks noGrp="1"/>
          </p:cNvSpPr>
          <p:nvPr>
            <p:ph type="title"/>
          </p:nvPr>
        </p:nvSpPr>
        <p:spPr>
          <a:xfrm>
            <a:off x="628650" y="365126"/>
            <a:ext cx="7886700" cy="643552"/>
          </a:xfrm>
        </p:spPr>
        <p:txBody>
          <a:bodyPr/>
          <a:lstStyle/>
          <a:p>
            <a:r>
              <a:rPr lang="en-US" dirty="0">
                <a:latin typeface="Arial Black"/>
                <a:cs typeface="Calibri Light"/>
              </a:rPr>
              <a:t>Case Study</a:t>
            </a:r>
            <a:endParaRPr lang="en-US" dirty="0">
              <a:latin typeface="Arial Black"/>
            </a:endParaRPr>
          </a:p>
        </p:txBody>
      </p:sp>
      <p:sp>
        <p:nvSpPr>
          <p:cNvPr id="3" name="Content Placeholder 2">
            <a:extLst>
              <a:ext uri="{FF2B5EF4-FFF2-40B4-BE49-F238E27FC236}">
                <a16:creationId xmlns:a16="http://schemas.microsoft.com/office/drawing/2014/main" id="{3A1F1463-6D36-4AD6-9CD9-CE25049D5FDC}"/>
              </a:ext>
            </a:extLst>
          </p:cNvPr>
          <p:cNvSpPr>
            <a:spLocks noGrp="1"/>
          </p:cNvSpPr>
          <p:nvPr>
            <p:ph idx="1"/>
          </p:nvPr>
        </p:nvSpPr>
        <p:spPr>
          <a:xfrm>
            <a:off x="628650" y="1333062"/>
            <a:ext cx="7886700" cy="4843901"/>
          </a:xfrm>
        </p:spPr>
        <p:txBody>
          <a:bodyPr vert="horz" lIns="91440" tIns="45720" rIns="91440" bIns="45720" rtlCol="0" anchor="t">
            <a:normAutofit/>
          </a:bodyPr>
          <a:lstStyle/>
          <a:p>
            <a:pPr marL="0" indent="0">
              <a:buNone/>
            </a:pPr>
            <a:r>
              <a:rPr lang="en-US">
                <a:cs typeface="Calibri"/>
              </a:rPr>
              <a:t>Jane lives in a group home with three other individuals.  She enjoys going out </a:t>
            </a:r>
            <a:r>
              <a:rPr lang="en-US" dirty="0">
                <a:cs typeface="Calibri"/>
              </a:rPr>
              <a:t>into the community and loves to eat out.  Jane is diagnosed with moderate intellectual disability, Seizures, and Paranoid Schizophrenia. Jane also has frequent urinary tract infections due to becoming dehydration.  Jane's urologist has ordered that she consume at least 2000ml daily to help produce frequent urination.  This requires staff to prompt and encourage throughout the day.  Although Jane likes to be social, sometimes the paranoia keeps her from participating fully in activities.  She has auditory hallucinations which make her fearful of others.  </a:t>
            </a:r>
            <a:endParaRPr lang="en-US">
              <a:cs typeface="Calibri"/>
            </a:endParaRPr>
          </a:p>
          <a:p>
            <a:pPr marL="0" indent="0">
              <a:buNone/>
            </a:pPr>
            <a:r>
              <a:rPr lang="en-US" dirty="0">
                <a:cs typeface="Calibri"/>
              </a:rPr>
              <a:t>Jane becomes fearful of food and drink at times.  Fearing that staff have not washed their hands when preparing, she will refuse to eat or drink. Jane likes food that is individually wrapped.  If she finds spots on the utensils at mealtimes she will refuse to eat or drink.  Jane enjoys drinking tea and coffee; however caffeine increases her seizure activity.</a:t>
            </a:r>
          </a:p>
        </p:txBody>
      </p:sp>
      <p:sp>
        <p:nvSpPr>
          <p:cNvPr id="4" name="Slide Number Placeholder 3">
            <a:extLst>
              <a:ext uri="{FF2B5EF4-FFF2-40B4-BE49-F238E27FC236}">
                <a16:creationId xmlns:a16="http://schemas.microsoft.com/office/drawing/2014/main" id="{6A2472CA-5AD8-413E-AAD2-39E64451DF67}"/>
              </a:ext>
            </a:extLst>
          </p:cNvPr>
          <p:cNvSpPr>
            <a:spLocks noGrp="1"/>
          </p:cNvSpPr>
          <p:nvPr>
            <p:ph type="sldNum" sz="quarter" idx="12"/>
          </p:nvPr>
        </p:nvSpPr>
        <p:spPr/>
        <p:txBody>
          <a:bodyPr/>
          <a:lstStyle/>
          <a:p>
            <a:fld id="{BA4BD403-32A3-456F-9E42-157C52AD5E0F}" type="slidenum">
              <a:rPr lang="en-US" smtClean="0"/>
              <a:t>13</a:t>
            </a:fld>
            <a:endParaRPr lang="en-US"/>
          </a:p>
        </p:txBody>
      </p:sp>
    </p:spTree>
    <p:extLst>
      <p:ext uri="{BB962C8B-B14F-4D97-AF65-F5344CB8AC3E}">
        <p14:creationId xmlns:p14="http://schemas.microsoft.com/office/powerpoint/2010/main" val="3688420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831FD7F-33F6-4D18-B412-27C06B5F01B1}"/>
              </a:ext>
            </a:extLst>
          </p:cNvPr>
          <p:cNvSpPr>
            <a:spLocks noGrp="1"/>
          </p:cNvSpPr>
          <p:nvPr>
            <p:ph type="title"/>
          </p:nvPr>
        </p:nvSpPr>
        <p:spPr>
          <a:xfrm>
            <a:off x="628650" y="365125"/>
            <a:ext cx="4045020" cy="1325563"/>
          </a:xfrm>
        </p:spPr>
        <p:txBody>
          <a:bodyPr>
            <a:normAutofit/>
          </a:bodyPr>
          <a:lstStyle/>
          <a:p>
            <a:r>
              <a:rPr lang="en-US" dirty="0">
                <a:latin typeface="Arial Black"/>
                <a:cs typeface="Calibri Light"/>
              </a:rPr>
              <a:t>Apply what you learned</a:t>
            </a:r>
            <a:endParaRPr lang="en-US" dirty="0">
              <a:latin typeface="Arial Black"/>
            </a:endParaRPr>
          </a:p>
        </p:txBody>
      </p:sp>
      <p:sp>
        <p:nvSpPr>
          <p:cNvPr id="13" name="Freeform: Shape 1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8992" y="1"/>
            <a:ext cx="866357"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2459588-3DD6-4F3A-992F-41D2E8BFC153}"/>
              </a:ext>
            </a:extLst>
          </p:cNvPr>
          <p:cNvSpPr>
            <a:spLocks noGrp="1"/>
          </p:cNvSpPr>
          <p:nvPr>
            <p:ph idx="1"/>
          </p:nvPr>
        </p:nvSpPr>
        <p:spPr>
          <a:xfrm>
            <a:off x="628650" y="1825625"/>
            <a:ext cx="4045020" cy="4351338"/>
          </a:xfrm>
        </p:spPr>
        <p:txBody>
          <a:bodyPr vert="horz" lIns="91440" tIns="45720" rIns="91440" bIns="45720" rtlCol="0" anchor="t">
            <a:normAutofit/>
          </a:bodyPr>
          <a:lstStyle/>
          <a:p>
            <a:pPr marL="0" indent="0">
              <a:buNone/>
            </a:pPr>
            <a:r>
              <a:rPr lang="en-US" dirty="0">
                <a:cs typeface="Calibri"/>
              </a:rPr>
              <a:t>State (3) ways you could help Jane meet or exceed her daily recommendation for fluid intake and help her avoid becoming dehydrated.</a:t>
            </a:r>
            <a:endParaRPr lang="en-US">
              <a:cs typeface="Calibri"/>
            </a:endParaRPr>
          </a:p>
          <a:p>
            <a:r>
              <a:rPr lang="en-US" dirty="0">
                <a:cs typeface="Calibri"/>
              </a:rPr>
              <a:t>1.__________________________</a:t>
            </a:r>
          </a:p>
          <a:p>
            <a:endParaRPr lang="en-US" dirty="0">
              <a:cs typeface="Calibri"/>
            </a:endParaRPr>
          </a:p>
          <a:p>
            <a:r>
              <a:rPr lang="en-US" dirty="0">
                <a:cs typeface="Calibri"/>
              </a:rPr>
              <a:t>2.__________________________</a:t>
            </a:r>
          </a:p>
          <a:p>
            <a:endParaRPr lang="en-US" dirty="0">
              <a:cs typeface="Calibri"/>
            </a:endParaRPr>
          </a:p>
          <a:p>
            <a:r>
              <a:rPr lang="en-US" dirty="0">
                <a:cs typeface="Calibri"/>
              </a:rPr>
              <a:t>3.__________________________</a:t>
            </a:r>
          </a:p>
        </p:txBody>
      </p:sp>
      <p:sp>
        <p:nvSpPr>
          <p:cNvPr id="15" name="Oval 1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6138" y="3423959"/>
            <a:ext cx="405617"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Skeleton">
            <a:extLst>
              <a:ext uri="{FF2B5EF4-FFF2-40B4-BE49-F238E27FC236}">
                <a16:creationId xmlns:a16="http://schemas.microsoft.com/office/drawing/2014/main" id="{DE5E4EDB-FDC9-47C0-B125-467F8C8576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5388" y="1689117"/>
            <a:ext cx="2835788" cy="283578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7" name="Freeform: Shape 1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201" y="1"/>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4058"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592435" y="5166682"/>
            <a:ext cx="1376793"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145" y="6033795"/>
            <a:ext cx="1493298"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EEDB666B-376F-4283-8AF7-1D0412C79ED2}"/>
              </a:ext>
            </a:extLst>
          </p:cNvPr>
          <p:cNvSpPr>
            <a:spLocks noGrp="1"/>
          </p:cNvSpPr>
          <p:nvPr>
            <p:ph type="sldNum" sz="quarter" idx="12"/>
          </p:nvPr>
        </p:nvSpPr>
        <p:spPr>
          <a:xfrm>
            <a:off x="7522683" y="6356350"/>
            <a:ext cx="992666" cy="365125"/>
          </a:xfrm>
        </p:spPr>
        <p:txBody>
          <a:bodyPr>
            <a:normAutofit/>
          </a:bodyPr>
          <a:lstStyle/>
          <a:p>
            <a:pPr>
              <a:spcAft>
                <a:spcPts val="600"/>
              </a:spcAft>
            </a:pPr>
            <a:fld id="{BA4BD403-32A3-456F-9E42-157C52AD5E0F}" type="slidenum">
              <a:rPr lang="en-US" smtClean="0"/>
              <a:pPr>
                <a:spcAft>
                  <a:spcPts val="600"/>
                </a:spcAft>
              </a:pPr>
              <a:t>14</a:t>
            </a:fld>
            <a:endParaRPr lang="en-US"/>
          </a:p>
        </p:txBody>
      </p:sp>
      <p:sp>
        <p:nvSpPr>
          <p:cNvPr id="25" name="Freeform: Shape 2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8772" y="5519196"/>
            <a:ext cx="1005228"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60410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15B2BE-400D-4886-B209-F6E1D9507C6E}"/>
              </a:ext>
            </a:extLst>
          </p:cNvPr>
          <p:cNvSpPr>
            <a:spLocks noGrp="1"/>
          </p:cNvSpPr>
          <p:nvPr>
            <p:ph type="sldNum" sz="quarter" idx="12"/>
          </p:nvPr>
        </p:nvSpPr>
        <p:spPr/>
        <p:txBody>
          <a:bodyPr/>
          <a:lstStyle/>
          <a:p>
            <a:fld id="{BA4BD403-32A3-456F-9E42-157C52AD5E0F}" type="slidenum">
              <a:rPr lang="en-US" smtClean="0"/>
              <a:t>15</a:t>
            </a:fld>
            <a:endParaRPr lang="en-US"/>
          </a:p>
        </p:txBody>
      </p:sp>
      <p:sp>
        <p:nvSpPr>
          <p:cNvPr id="3" name="Rectangle 2">
            <a:extLst>
              <a:ext uri="{FF2B5EF4-FFF2-40B4-BE49-F238E27FC236}">
                <a16:creationId xmlns:a16="http://schemas.microsoft.com/office/drawing/2014/main" id="{43ACFD2B-213E-4A28-B196-A5BB4E58618E}"/>
              </a:ext>
            </a:extLst>
          </p:cNvPr>
          <p:cNvSpPr/>
          <p:nvPr/>
        </p:nvSpPr>
        <p:spPr>
          <a:xfrm>
            <a:off x="-2526" y="3789"/>
            <a:ext cx="9149051" cy="1583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0A7B754-7673-43FE-B8CE-EC044F1ECAAE}"/>
              </a:ext>
            </a:extLst>
          </p:cNvPr>
          <p:cNvSpPr txBox="1"/>
          <p:nvPr/>
        </p:nvSpPr>
        <p:spPr>
          <a:xfrm>
            <a:off x="219760" y="1002808"/>
            <a:ext cx="816139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FF0000"/>
                </a:solidFill>
                <a:cs typeface="Calibri"/>
              </a:rPr>
              <a:t>SC's- as you are completing the RAT tool keep in mind there are key diagnoses and situations you need to incorporate in discussion with providers and caregivers to ensure  risk factors are being recognized.</a:t>
            </a:r>
            <a:endParaRPr lang="en-US"/>
          </a:p>
        </p:txBody>
      </p:sp>
      <p:sp>
        <p:nvSpPr>
          <p:cNvPr id="7" name="TextBox 6">
            <a:extLst>
              <a:ext uri="{FF2B5EF4-FFF2-40B4-BE49-F238E27FC236}">
                <a16:creationId xmlns:a16="http://schemas.microsoft.com/office/drawing/2014/main" id="{8ED70344-721F-4A21-A0D7-0AC1433D8DDB}"/>
              </a:ext>
            </a:extLst>
          </p:cNvPr>
          <p:cNvSpPr txBox="1"/>
          <p:nvPr/>
        </p:nvSpPr>
        <p:spPr>
          <a:xfrm>
            <a:off x="274225" y="337373"/>
            <a:ext cx="8641331"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Arial Black"/>
                <a:cs typeface="Calibri"/>
              </a:rPr>
              <a:t>Connect the dots with the RAT Tool...</a:t>
            </a:r>
          </a:p>
          <a:p>
            <a:endParaRPr lang="en-US" dirty="0">
              <a:cs typeface="Calibri"/>
            </a:endParaRPr>
          </a:p>
        </p:txBody>
      </p:sp>
      <p:sp>
        <p:nvSpPr>
          <p:cNvPr id="9" name="Cloud 8">
            <a:extLst>
              <a:ext uri="{FF2B5EF4-FFF2-40B4-BE49-F238E27FC236}">
                <a16:creationId xmlns:a16="http://schemas.microsoft.com/office/drawing/2014/main" id="{A0FEB591-50B4-4FF0-83EB-5CEB0CF94FFE}"/>
              </a:ext>
            </a:extLst>
          </p:cNvPr>
          <p:cNvSpPr/>
          <p:nvPr/>
        </p:nvSpPr>
        <p:spPr>
          <a:xfrm>
            <a:off x="3066525" y="3906407"/>
            <a:ext cx="2493128" cy="134381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cs typeface="Calibri"/>
              </a:rPr>
              <a:t>RAT TOOL</a:t>
            </a:r>
          </a:p>
          <a:p>
            <a:pPr algn="ctr"/>
            <a:endParaRPr lang="en-US" dirty="0">
              <a:cs typeface="Calibri"/>
            </a:endParaRPr>
          </a:p>
        </p:txBody>
      </p:sp>
      <p:sp>
        <p:nvSpPr>
          <p:cNvPr id="11" name="Rectangle: Rounded Corners 10">
            <a:extLst>
              <a:ext uri="{FF2B5EF4-FFF2-40B4-BE49-F238E27FC236}">
                <a16:creationId xmlns:a16="http://schemas.microsoft.com/office/drawing/2014/main" id="{29A838BC-B97D-4105-8091-9F11E867F58D}"/>
              </a:ext>
            </a:extLst>
          </p:cNvPr>
          <p:cNvSpPr/>
          <p:nvPr/>
        </p:nvSpPr>
        <p:spPr>
          <a:xfrm>
            <a:off x="112133" y="2027310"/>
            <a:ext cx="2171345" cy="112021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Individuals who have fluid </a:t>
            </a:r>
            <a:r>
              <a:rPr lang="en-US">
                <a:solidFill>
                  <a:schemeClr val="tx1"/>
                </a:solidFill>
                <a:cs typeface="Calibri"/>
              </a:rPr>
              <a:t>restrictions (Polydipsia). </a:t>
            </a:r>
          </a:p>
        </p:txBody>
      </p:sp>
      <p:sp>
        <p:nvSpPr>
          <p:cNvPr id="13" name="Rectangle: Rounded Corners 12">
            <a:extLst>
              <a:ext uri="{FF2B5EF4-FFF2-40B4-BE49-F238E27FC236}">
                <a16:creationId xmlns:a16="http://schemas.microsoft.com/office/drawing/2014/main" id="{4F5EC6C3-D475-4C07-A720-2ECB94B536A9}"/>
              </a:ext>
            </a:extLst>
          </p:cNvPr>
          <p:cNvSpPr/>
          <p:nvPr/>
        </p:nvSpPr>
        <p:spPr>
          <a:xfrm>
            <a:off x="2500635" y="2003248"/>
            <a:ext cx="3389583" cy="13738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Individual's that receive their </a:t>
            </a:r>
            <a:r>
              <a:rPr lang="en-US">
                <a:solidFill>
                  <a:schemeClr val="tx1"/>
                </a:solidFill>
                <a:cs typeface="Calibri"/>
              </a:rPr>
              <a:t>nutrition and fluids through a </a:t>
            </a:r>
            <a:r>
              <a:rPr lang="en-US" dirty="0">
                <a:solidFill>
                  <a:schemeClr val="tx1"/>
                </a:solidFill>
                <a:cs typeface="Calibri"/>
              </a:rPr>
              <a:t>gastrostomy tube. </a:t>
            </a:r>
          </a:p>
        </p:txBody>
      </p:sp>
      <p:sp>
        <p:nvSpPr>
          <p:cNvPr id="15" name="Rectangle: Rounded Corners 14">
            <a:extLst>
              <a:ext uri="{FF2B5EF4-FFF2-40B4-BE49-F238E27FC236}">
                <a16:creationId xmlns:a16="http://schemas.microsoft.com/office/drawing/2014/main" id="{C544C1FC-7878-4172-97AA-FF75D8CB6304}"/>
              </a:ext>
            </a:extLst>
          </p:cNvPr>
          <p:cNvSpPr/>
          <p:nvPr/>
        </p:nvSpPr>
        <p:spPr>
          <a:xfrm>
            <a:off x="6112236" y="1985421"/>
            <a:ext cx="2745164" cy="79052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Individuals who are unable to control their body temperature.  </a:t>
            </a:r>
          </a:p>
        </p:txBody>
      </p:sp>
      <p:sp>
        <p:nvSpPr>
          <p:cNvPr id="17" name="Rectangle: Rounded Corners 16">
            <a:extLst>
              <a:ext uri="{FF2B5EF4-FFF2-40B4-BE49-F238E27FC236}">
                <a16:creationId xmlns:a16="http://schemas.microsoft.com/office/drawing/2014/main" id="{945A76D8-0861-4B26-9F3B-EF91B5DA2CFC}"/>
              </a:ext>
            </a:extLst>
          </p:cNvPr>
          <p:cNvSpPr/>
          <p:nvPr/>
        </p:nvSpPr>
        <p:spPr>
          <a:xfrm>
            <a:off x="7055241" y="2966690"/>
            <a:ext cx="2001934" cy="19053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Individuals</a:t>
            </a:r>
            <a:r>
              <a:rPr lang="en-US" dirty="0">
                <a:solidFill>
                  <a:schemeClr val="tx1"/>
                </a:solidFill>
                <a:cs typeface="Calibri"/>
              </a:rPr>
              <a:t> who do not sweat or sweat excessively. </a:t>
            </a:r>
          </a:p>
        </p:txBody>
      </p:sp>
      <p:sp>
        <p:nvSpPr>
          <p:cNvPr id="19" name="Rectangle: Rounded Corners 18">
            <a:extLst>
              <a:ext uri="{FF2B5EF4-FFF2-40B4-BE49-F238E27FC236}">
                <a16:creationId xmlns:a16="http://schemas.microsoft.com/office/drawing/2014/main" id="{ECECFC29-6609-4279-A244-CB5E6D636496}"/>
              </a:ext>
            </a:extLst>
          </p:cNvPr>
          <p:cNvSpPr/>
          <p:nvPr/>
        </p:nvSpPr>
        <p:spPr>
          <a:xfrm>
            <a:off x="6924436" y="5006972"/>
            <a:ext cx="1993210" cy="1385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Individuals who </a:t>
            </a:r>
            <a:r>
              <a:rPr lang="en-US">
                <a:solidFill>
                  <a:schemeClr val="tx1"/>
                </a:solidFill>
                <a:cs typeface="Calibri"/>
              </a:rPr>
              <a:t>receive thickened liquids or refuse to </a:t>
            </a:r>
            <a:r>
              <a:rPr lang="en-US" dirty="0">
                <a:solidFill>
                  <a:schemeClr val="tx1"/>
                </a:solidFill>
                <a:cs typeface="Calibri"/>
              </a:rPr>
              <a:t>drink liquids.  </a:t>
            </a:r>
          </a:p>
        </p:txBody>
      </p:sp>
      <p:sp>
        <p:nvSpPr>
          <p:cNvPr id="21" name="Rectangle: Rounded Corners 20">
            <a:extLst>
              <a:ext uri="{FF2B5EF4-FFF2-40B4-BE49-F238E27FC236}">
                <a16:creationId xmlns:a16="http://schemas.microsoft.com/office/drawing/2014/main" id="{8A25A896-95AF-427A-84E0-1C70BC2A3B80}"/>
              </a:ext>
            </a:extLst>
          </p:cNvPr>
          <p:cNvSpPr/>
          <p:nvPr/>
        </p:nvSpPr>
        <p:spPr>
          <a:xfrm>
            <a:off x="4082004" y="5644276"/>
            <a:ext cx="2722642" cy="112836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Individual's with Dementia</a:t>
            </a:r>
            <a:r>
              <a:rPr lang="en-US" dirty="0">
                <a:solidFill>
                  <a:schemeClr val="tx1"/>
                </a:solidFill>
                <a:cs typeface="Calibri"/>
              </a:rPr>
              <a:t> who forget to </a:t>
            </a:r>
            <a:r>
              <a:rPr lang="en-US">
                <a:solidFill>
                  <a:schemeClr val="tx1"/>
                </a:solidFill>
                <a:cs typeface="Calibri"/>
              </a:rPr>
              <a:t>drink fluids. </a:t>
            </a:r>
            <a:endParaRPr lang="en-US" dirty="0">
              <a:solidFill>
                <a:schemeClr val="tx1"/>
              </a:solidFill>
              <a:cs typeface="Calibri"/>
            </a:endParaRPr>
          </a:p>
        </p:txBody>
      </p:sp>
      <p:sp>
        <p:nvSpPr>
          <p:cNvPr id="23" name="Rectangle: Rounded Corners 22">
            <a:extLst>
              <a:ext uri="{FF2B5EF4-FFF2-40B4-BE49-F238E27FC236}">
                <a16:creationId xmlns:a16="http://schemas.microsoft.com/office/drawing/2014/main" id="{66E99B13-BEC3-4782-8416-04425EF1BE56}"/>
              </a:ext>
            </a:extLst>
          </p:cNvPr>
          <p:cNvSpPr/>
          <p:nvPr/>
        </p:nvSpPr>
        <p:spPr>
          <a:xfrm>
            <a:off x="711332" y="5592078"/>
            <a:ext cx="3116780" cy="122970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Older Individuals that have lost their thirst perception. </a:t>
            </a:r>
          </a:p>
        </p:txBody>
      </p:sp>
      <p:sp>
        <p:nvSpPr>
          <p:cNvPr id="25" name="Rectangle: Rounded Corners 24">
            <a:extLst>
              <a:ext uri="{FF2B5EF4-FFF2-40B4-BE49-F238E27FC236}">
                <a16:creationId xmlns:a16="http://schemas.microsoft.com/office/drawing/2014/main" id="{23118224-B68E-4AF2-AE9A-3E5EEAC747DC}"/>
              </a:ext>
            </a:extLst>
          </p:cNvPr>
          <p:cNvSpPr/>
          <p:nvPr/>
        </p:nvSpPr>
        <p:spPr>
          <a:xfrm>
            <a:off x="5403" y="3277121"/>
            <a:ext cx="2026994" cy="2128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Individuals with behaviors that have decrease </a:t>
            </a:r>
            <a:r>
              <a:rPr lang="en-US">
                <a:solidFill>
                  <a:schemeClr val="tx1"/>
                </a:solidFill>
                <a:cs typeface="Calibri"/>
              </a:rPr>
              <a:t>access to water</a:t>
            </a:r>
            <a:r>
              <a:rPr lang="en-US" dirty="0">
                <a:solidFill>
                  <a:schemeClr val="tx1"/>
                </a:solidFill>
                <a:cs typeface="Calibri"/>
              </a:rPr>
              <a:t>.</a:t>
            </a:r>
            <a:r>
              <a:rPr lang="en-US">
                <a:solidFill>
                  <a:schemeClr val="tx1"/>
                </a:solidFill>
                <a:cs typeface="Calibri"/>
              </a:rPr>
              <a:t> </a:t>
            </a:r>
            <a:endParaRPr lang="en-US" dirty="0">
              <a:solidFill>
                <a:schemeClr val="tx1"/>
              </a:solidFill>
              <a:cs typeface="Calibri"/>
            </a:endParaRPr>
          </a:p>
        </p:txBody>
      </p:sp>
      <p:cxnSp>
        <p:nvCxnSpPr>
          <p:cNvPr id="26" name="Connector: Curved 25">
            <a:extLst>
              <a:ext uri="{FF2B5EF4-FFF2-40B4-BE49-F238E27FC236}">
                <a16:creationId xmlns:a16="http://schemas.microsoft.com/office/drawing/2014/main" id="{AE59F91B-A66B-415A-AED8-6770834E660E}"/>
              </a:ext>
            </a:extLst>
          </p:cNvPr>
          <p:cNvCxnSpPr/>
          <p:nvPr/>
        </p:nvCxnSpPr>
        <p:spPr>
          <a:xfrm>
            <a:off x="5440933" y="4588418"/>
            <a:ext cx="1609040" cy="813362"/>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AA575A5A-E369-424A-BF4F-5CE88B0879D3}"/>
              </a:ext>
            </a:extLst>
          </p:cNvPr>
          <p:cNvCxnSpPr/>
          <p:nvPr/>
        </p:nvCxnSpPr>
        <p:spPr>
          <a:xfrm flipH="1">
            <a:off x="5172075" y="2789161"/>
            <a:ext cx="1688590" cy="1227285"/>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DCDB97DF-D17F-4C30-BFF5-91EA4094B26E}"/>
              </a:ext>
            </a:extLst>
          </p:cNvPr>
          <p:cNvCxnSpPr>
            <a:cxnSpLocks/>
          </p:cNvCxnSpPr>
          <p:nvPr/>
        </p:nvCxnSpPr>
        <p:spPr>
          <a:xfrm flipH="1">
            <a:off x="5550970" y="4074542"/>
            <a:ext cx="1485269" cy="20713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D74E759C-F1D7-4169-AC5F-D6E6C222AA0D}"/>
              </a:ext>
            </a:extLst>
          </p:cNvPr>
          <p:cNvCxnSpPr>
            <a:cxnSpLocks/>
          </p:cNvCxnSpPr>
          <p:nvPr/>
        </p:nvCxnSpPr>
        <p:spPr>
          <a:xfrm flipH="1" flipV="1">
            <a:off x="4995257" y="4786866"/>
            <a:ext cx="1068485" cy="853775"/>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64540590-D91C-4E33-B9DB-1C70B4280C8A}"/>
              </a:ext>
            </a:extLst>
          </p:cNvPr>
          <p:cNvCxnSpPr>
            <a:cxnSpLocks/>
          </p:cNvCxnSpPr>
          <p:nvPr/>
        </p:nvCxnSpPr>
        <p:spPr>
          <a:xfrm flipH="1">
            <a:off x="1610462" y="4592365"/>
            <a:ext cx="1573677" cy="409206"/>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46BEB4C0-58A9-40A5-B2E2-34216D10CCBF}"/>
              </a:ext>
            </a:extLst>
          </p:cNvPr>
          <p:cNvCxnSpPr>
            <a:cxnSpLocks/>
          </p:cNvCxnSpPr>
          <p:nvPr/>
        </p:nvCxnSpPr>
        <p:spPr>
          <a:xfrm flipH="1">
            <a:off x="2432459" y="4731294"/>
            <a:ext cx="1373279" cy="846834"/>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85FD8B85-6445-48ED-91DB-3D7B6CC07374}"/>
              </a:ext>
            </a:extLst>
          </p:cNvPr>
          <p:cNvCxnSpPr>
            <a:cxnSpLocks/>
          </p:cNvCxnSpPr>
          <p:nvPr/>
        </p:nvCxnSpPr>
        <p:spPr>
          <a:xfrm flipH="1" flipV="1">
            <a:off x="1947417" y="3147926"/>
            <a:ext cx="1527208" cy="912239"/>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3B5B002C-BFED-4798-ACE3-644C901576FA}"/>
              </a:ext>
            </a:extLst>
          </p:cNvPr>
          <p:cNvCxnSpPr>
            <a:cxnSpLocks/>
          </p:cNvCxnSpPr>
          <p:nvPr/>
        </p:nvCxnSpPr>
        <p:spPr>
          <a:xfrm flipH="1">
            <a:off x="4111169" y="3278863"/>
            <a:ext cx="815888" cy="737583"/>
          </a:xfrm>
          <a:prstGeom prst="curved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653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BD403-32A3-456F-9E42-157C52AD5E0F}" type="slidenum">
              <a:rPr lang="en-US" smtClean="0"/>
              <a:t>16</a:t>
            </a:fld>
            <a:endParaRPr lang="en-US"/>
          </a:p>
        </p:txBody>
      </p:sp>
      <p:sp>
        <p:nvSpPr>
          <p:cNvPr id="4" name="TextBox 3"/>
          <p:cNvSpPr txBox="1"/>
          <p:nvPr/>
        </p:nvSpPr>
        <p:spPr>
          <a:xfrm>
            <a:off x="180754" y="180754"/>
            <a:ext cx="5784112" cy="461665"/>
          </a:xfrm>
          <a:prstGeom prst="rect">
            <a:avLst/>
          </a:prstGeom>
          <a:noFill/>
        </p:spPr>
        <p:txBody>
          <a:bodyPr wrap="square" rtlCol="0">
            <a:spAutoFit/>
          </a:bodyPr>
          <a:lstStyle/>
          <a:p>
            <a:r>
              <a:rPr lang="en-US" sz="2400" dirty="0">
                <a:latin typeface="Arial Black" panose="020B0A04020102020204" pitchFamily="34" charset="0"/>
              </a:rPr>
              <a:t>Follow these steps to success…</a:t>
            </a:r>
          </a:p>
        </p:txBody>
      </p:sp>
      <p:sp>
        <p:nvSpPr>
          <p:cNvPr id="5" name="Rectangle 4">
            <a:extLst>
              <a:ext uri="{FF2B5EF4-FFF2-40B4-BE49-F238E27FC236}">
                <a16:creationId xmlns:a16="http://schemas.microsoft.com/office/drawing/2014/main" id="{B3D85624-8BA9-4F0F-A6AA-D8C8C18B23A4}"/>
              </a:ext>
            </a:extLst>
          </p:cNvPr>
          <p:cNvSpPr/>
          <p:nvPr/>
        </p:nvSpPr>
        <p:spPr>
          <a:xfrm>
            <a:off x="180754" y="627700"/>
            <a:ext cx="2551225" cy="959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Remember! Think about all settings: home, Day Support, Community Engagement</a:t>
            </a:r>
          </a:p>
        </p:txBody>
      </p:sp>
      <p:sp>
        <p:nvSpPr>
          <p:cNvPr id="6" name="Rectangle 5"/>
          <p:cNvSpPr/>
          <p:nvPr/>
        </p:nvSpPr>
        <p:spPr>
          <a:xfrm>
            <a:off x="6220047" y="94234"/>
            <a:ext cx="2546761" cy="106693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Prior to ISP meeting, review discharge summaries, medical reports, and health history for information.</a:t>
            </a:r>
          </a:p>
        </p:txBody>
      </p:sp>
      <p:pic>
        <p:nvPicPr>
          <p:cNvPr id="7" name="Picture 6"/>
          <p:cNvPicPr>
            <a:picLocks noChangeAspect="1"/>
          </p:cNvPicPr>
          <p:nvPr/>
        </p:nvPicPr>
        <p:blipFill>
          <a:blip r:embed="rId2"/>
          <a:stretch>
            <a:fillRect/>
          </a:stretch>
        </p:blipFill>
        <p:spPr>
          <a:xfrm>
            <a:off x="0" y="1608112"/>
            <a:ext cx="9144000" cy="1695450"/>
          </a:xfrm>
          <a:prstGeom prst="rect">
            <a:avLst/>
          </a:prstGeom>
        </p:spPr>
      </p:pic>
      <p:sp>
        <p:nvSpPr>
          <p:cNvPr id="8" name="Multiplication Sign 7">
            <a:extLst>
              <a:ext uri="{FF2B5EF4-FFF2-40B4-BE49-F238E27FC236}">
                <a16:creationId xmlns:a16="http://schemas.microsoft.com/office/drawing/2014/main" id="{0160DB34-155F-4E26-92E8-DACEDEED8DA5}"/>
              </a:ext>
            </a:extLst>
          </p:cNvPr>
          <p:cNvSpPr/>
          <p:nvPr/>
        </p:nvSpPr>
        <p:spPr>
          <a:xfrm>
            <a:off x="7866879" y="2450334"/>
            <a:ext cx="373811" cy="47445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24">
            <a:extLst>
              <a:ext uri="{FF2B5EF4-FFF2-40B4-BE49-F238E27FC236}">
                <a16:creationId xmlns:a16="http://schemas.microsoft.com/office/drawing/2014/main" id="{E9F01252-524A-4AF4-AA75-70B93043FF80}"/>
              </a:ext>
            </a:extLst>
          </p:cNvPr>
          <p:cNvSpPr/>
          <p:nvPr/>
        </p:nvSpPr>
        <p:spPr>
          <a:xfrm>
            <a:off x="7801188" y="3104928"/>
            <a:ext cx="505192" cy="6455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0" y="4181475"/>
            <a:ext cx="9144000" cy="2676525"/>
          </a:xfrm>
          <a:prstGeom prst="rect">
            <a:avLst/>
          </a:prstGeom>
        </p:spPr>
      </p:pic>
      <p:sp>
        <p:nvSpPr>
          <p:cNvPr id="11" name="TextBox 10"/>
          <p:cNvSpPr txBox="1"/>
          <p:nvPr/>
        </p:nvSpPr>
        <p:spPr>
          <a:xfrm>
            <a:off x="4816549" y="3750508"/>
            <a:ext cx="3050330" cy="369332"/>
          </a:xfrm>
          <a:prstGeom prst="rect">
            <a:avLst/>
          </a:prstGeom>
          <a:noFill/>
        </p:spPr>
        <p:txBody>
          <a:bodyPr wrap="square" rtlCol="0">
            <a:spAutoFit/>
          </a:bodyPr>
          <a:lstStyle/>
          <a:p>
            <a:r>
              <a:rPr lang="en-US" dirty="0">
                <a:solidFill>
                  <a:srgbClr val="FF0000"/>
                </a:solidFill>
              </a:rPr>
              <a:t>Skip Step 2 and go to Section E</a:t>
            </a:r>
          </a:p>
        </p:txBody>
      </p:sp>
    </p:spTree>
    <p:extLst>
      <p:ext uri="{BB962C8B-B14F-4D97-AF65-F5344CB8AC3E}">
        <p14:creationId xmlns:p14="http://schemas.microsoft.com/office/powerpoint/2010/main" val="2516127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BD403-32A3-456F-9E42-157C52AD5E0F}" type="slidenum">
              <a:rPr lang="en-US" smtClean="0"/>
              <a:t>17</a:t>
            </a:fld>
            <a:endParaRPr lang="en-US"/>
          </a:p>
        </p:txBody>
      </p:sp>
      <p:sp>
        <p:nvSpPr>
          <p:cNvPr id="4" name="TextBox 3"/>
          <p:cNvSpPr txBox="1"/>
          <p:nvPr/>
        </p:nvSpPr>
        <p:spPr>
          <a:xfrm>
            <a:off x="180754" y="180754"/>
            <a:ext cx="5784112" cy="461665"/>
          </a:xfrm>
          <a:prstGeom prst="rect">
            <a:avLst/>
          </a:prstGeom>
          <a:noFill/>
        </p:spPr>
        <p:txBody>
          <a:bodyPr wrap="square" rtlCol="0">
            <a:spAutoFit/>
          </a:bodyPr>
          <a:lstStyle/>
          <a:p>
            <a:r>
              <a:rPr lang="en-US" sz="2400" dirty="0">
                <a:latin typeface="Arial Black" panose="020B0A04020102020204" pitchFamily="34" charset="0"/>
              </a:rPr>
              <a:t>Follow these steps to success…</a:t>
            </a:r>
          </a:p>
        </p:txBody>
      </p:sp>
      <p:pic>
        <p:nvPicPr>
          <p:cNvPr id="5" name="Picture 4"/>
          <p:cNvPicPr>
            <a:picLocks noChangeAspect="1"/>
          </p:cNvPicPr>
          <p:nvPr/>
        </p:nvPicPr>
        <p:blipFill>
          <a:blip r:embed="rId2"/>
          <a:stretch>
            <a:fillRect/>
          </a:stretch>
        </p:blipFill>
        <p:spPr>
          <a:xfrm>
            <a:off x="0" y="642419"/>
            <a:ext cx="9144000" cy="6215581"/>
          </a:xfrm>
          <a:prstGeom prst="rect">
            <a:avLst/>
          </a:prstGeom>
        </p:spPr>
      </p:pic>
      <p:sp>
        <p:nvSpPr>
          <p:cNvPr id="6" name="Multiplication Sign 7">
            <a:extLst>
              <a:ext uri="{FF2B5EF4-FFF2-40B4-BE49-F238E27FC236}">
                <a16:creationId xmlns:a16="http://schemas.microsoft.com/office/drawing/2014/main" id="{0160DB34-155F-4E26-92E8-DACEDEED8DA5}"/>
              </a:ext>
            </a:extLst>
          </p:cNvPr>
          <p:cNvSpPr/>
          <p:nvPr/>
        </p:nvSpPr>
        <p:spPr>
          <a:xfrm>
            <a:off x="8600526" y="1472139"/>
            <a:ext cx="373811" cy="47445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ication Sign 7">
            <a:extLst>
              <a:ext uri="{FF2B5EF4-FFF2-40B4-BE49-F238E27FC236}">
                <a16:creationId xmlns:a16="http://schemas.microsoft.com/office/drawing/2014/main" id="{0160DB34-155F-4E26-92E8-DACEDEED8DA5}"/>
              </a:ext>
            </a:extLst>
          </p:cNvPr>
          <p:cNvSpPr/>
          <p:nvPr/>
        </p:nvSpPr>
        <p:spPr>
          <a:xfrm>
            <a:off x="1455447" y="3154574"/>
            <a:ext cx="235130" cy="30100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ication Sign 7">
            <a:extLst>
              <a:ext uri="{FF2B5EF4-FFF2-40B4-BE49-F238E27FC236}">
                <a16:creationId xmlns:a16="http://schemas.microsoft.com/office/drawing/2014/main" id="{0160DB34-155F-4E26-92E8-DACEDEED8DA5}"/>
              </a:ext>
            </a:extLst>
          </p:cNvPr>
          <p:cNvSpPr/>
          <p:nvPr/>
        </p:nvSpPr>
        <p:spPr>
          <a:xfrm>
            <a:off x="1455447" y="4055469"/>
            <a:ext cx="236801" cy="27198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D21A544-DC74-47BC-989C-AF5377FBC7A7}"/>
              </a:ext>
            </a:extLst>
          </p:cNvPr>
          <p:cNvSpPr txBox="1"/>
          <p:nvPr/>
        </p:nvSpPr>
        <p:spPr>
          <a:xfrm>
            <a:off x="6457950" y="2757790"/>
            <a:ext cx="2221587" cy="2031325"/>
          </a:xfrm>
          <a:prstGeom prst="rect">
            <a:avLst/>
          </a:prstGeom>
          <a:solidFill>
            <a:schemeClr val="accent6">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During the ISP meeting ask all participants if they are aware of any risk factors listed in Step 2</a:t>
            </a:r>
          </a:p>
          <a:p>
            <a:endParaRPr lang="en-US" dirty="0">
              <a:cs typeface="Calibri"/>
            </a:endParaRPr>
          </a:p>
        </p:txBody>
      </p:sp>
      <p:sp>
        <p:nvSpPr>
          <p:cNvPr id="10" name="TextBox 9"/>
          <p:cNvSpPr txBox="1"/>
          <p:nvPr/>
        </p:nvSpPr>
        <p:spPr>
          <a:xfrm>
            <a:off x="4737233" y="6488668"/>
            <a:ext cx="1961278" cy="369332"/>
          </a:xfrm>
          <a:prstGeom prst="rect">
            <a:avLst/>
          </a:prstGeom>
          <a:noFill/>
        </p:spPr>
        <p:txBody>
          <a:bodyPr wrap="square" rtlCol="0">
            <a:spAutoFit/>
          </a:bodyPr>
          <a:lstStyle/>
          <a:p>
            <a:r>
              <a:rPr lang="en-US" dirty="0"/>
              <a:t>Dr. Hopewell</a:t>
            </a:r>
          </a:p>
        </p:txBody>
      </p:sp>
      <p:sp>
        <p:nvSpPr>
          <p:cNvPr id="11" name="TextBox 10"/>
          <p:cNvSpPr txBox="1"/>
          <p:nvPr/>
        </p:nvSpPr>
        <p:spPr>
          <a:xfrm>
            <a:off x="7421525" y="6539023"/>
            <a:ext cx="1446027" cy="369332"/>
          </a:xfrm>
          <a:prstGeom prst="rect">
            <a:avLst/>
          </a:prstGeom>
          <a:noFill/>
        </p:spPr>
        <p:txBody>
          <a:bodyPr wrap="square" rtlCol="0">
            <a:spAutoFit/>
          </a:bodyPr>
          <a:lstStyle/>
          <a:p>
            <a:r>
              <a:rPr lang="en-US" dirty="0"/>
              <a:t>Nov 15, 20</a:t>
            </a:r>
          </a:p>
        </p:txBody>
      </p:sp>
    </p:spTree>
    <p:extLst>
      <p:ext uri="{BB962C8B-B14F-4D97-AF65-F5344CB8AC3E}">
        <p14:creationId xmlns:p14="http://schemas.microsoft.com/office/powerpoint/2010/main" val="2559254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0E69528A-A768-42DD-8F4A-C40B2F45BEC3}"/>
              </a:ext>
            </a:extLst>
          </p:cNvPr>
          <p:cNvSpPr>
            <a:spLocks noGrp="1"/>
          </p:cNvSpPr>
          <p:nvPr>
            <p:ph type="sldNum" sz="quarter" idx="12"/>
          </p:nvPr>
        </p:nvSpPr>
        <p:spPr>
          <a:xfrm>
            <a:off x="6603999" y="6356350"/>
            <a:ext cx="2057400" cy="365125"/>
          </a:xfrm>
        </p:spPr>
        <p:txBody>
          <a:bodyPr>
            <a:normAutofit/>
          </a:bodyPr>
          <a:lstStyle/>
          <a:p>
            <a:pPr>
              <a:spcAft>
                <a:spcPts val="600"/>
              </a:spcAft>
            </a:pPr>
            <a:fld id="{BA4BD403-32A3-456F-9E42-157C52AD5E0F}" type="slidenum">
              <a:rPr lang="en-US" smtClean="0"/>
              <a:pPr>
                <a:spcAft>
                  <a:spcPts val="600"/>
                </a:spcAft>
              </a:pPr>
              <a:t>18</a:t>
            </a:fld>
            <a:endParaRPr lang="en-U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7E0F30B8-CBB1-42FC-8FF7-6D0C497A03E5}"/>
              </a:ext>
            </a:extLst>
          </p:cNvPr>
          <p:cNvPicPr>
            <a:picLocks noChangeAspect="1"/>
          </p:cNvPicPr>
          <p:nvPr/>
        </p:nvPicPr>
        <p:blipFill>
          <a:blip r:embed="rId2"/>
          <a:stretch>
            <a:fillRect/>
          </a:stretch>
        </p:blipFill>
        <p:spPr>
          <a:xfrm>
            <a:off x="516951" y="428760"/>
            <a:ext cx="8274284" cy="6164667"/>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5106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EE05D-8D3F-45A8-AF9D-3740FB4297A7}"/>
              </a:ext>
            </a:extLst>
          </p:cNvPr>
          <p:cNvSpPr>
            <a:spLocks noGrp="1"/>
          </p:cNvSpPr>
          <p:nvPr>
            <p:ph type="title"/>
          </p:nvPr>
        </p:nvSpPr>
        <p:spPr>
          <a:xfrm>
            <a:off x="561083" y="162426"/>
            <a:ext cx="7886700" cy="1325563"/>
          </a:xfrm>
        </p:spPr>
        <p:txBody>
          <a:bodyPr/>
          <a:lstStyle/>
          <a:p>
            <a:r>
              <a:rPr lang="en-US" dirty="0">
                <a:latin typeface="Arial Black"/>
                <a:cs typeface="Calibri Light"/>
              </a:rPr>
              <a:t>References </a:t>
            </a:r>
            <a:endParaRPr lang="en-US" dirty="0">
              <a:latin typeface="Arial Black"/>
            </a:endParaRPr>
          </a:p>
        </p:txBody>
      </p:sp>
      <p:sp>
        <p:nvSpPr>
          <p:cNvPr id="3" name="Content Placeholder 2">
            <a:extLst>
              <a:ext uri="{FF2B5EF4-FFF2-40B4-BE49-F238E27FC236}">
                <a16:creationId xmlns:a16="http://schemas.microsoft.com/office/drawing/2014/main" id="{89C97140-EA1C-4391-A4EB-86F6A47E1B96}"/>
              </a:ext>
            </a:extLst>
          </p:cNvPr>
          <p:cNvSpPr>
            <a:spLocks noGrp="1"/>
          </p:cNvSpPr>
          <p:nvPr>
            <p:ph idx="1"/>
          </p:nvPr>
        </p:nvSpPr>
        <p:spPr/>
        <p:txBody>
          <a:bodyPr vert="horz" lIns="91440" tIns="45720" rIns="91440" bIns="45720" rtlCol="0" anchor="t">
            <a:normAutofit/>
          </a:bodyPr>
          <a:lstStyle/>
          <a:p>
            <a:pPr marL="0" indent="0">
              <a:buNone/>
            </a:pPr>
            <a:endParaRPr lang="en-US" dirty="0">
              <a:latin typeface="Arial"/>
              <a:ea typeface="+mn-lt"/>
              <a:cs typeface="+mn-lt"/>
            </a:endParaRPr>
          </a:p>
          <a:p>
            <a:pPr marL="0" indent="0">
              <a:buNone/>
            </a:pPr>
            <a:endParaRPr lang="en-US" dirty="0">
              <a:latin typeface="Arial"/>
              <a:cs typeface="Calibri"/>
            </a:endParaRPr>
          </a:p>
          <a:p>
            <a:pPr marL="0" indent="0">
              <a:buNone/>
            </a:pPr>
            <a:endParaRPr lang="en-US" dirty="0">
              <a:latin typeface="Arial"/>
              <a:cs typeface="Calibri"/>
            </a:endParaRPr>
          </a:p>
        </p:txBody>
      </p:sp>
      <p:sp>
        <p:nvSpPr>
          <p:cNvPr id="4" name="Slide Number Placeholder 3">
            <a:extLst>
              <a:ext uri="{FF2B5EF4-FFF2-40B4-BE49-F238E27FC236}">
                <a16:creationId xmlns:a16="http://schemas.microsoft.com/office/drawing/2014/main" id="{DD5FB7E4-E542-4210-B159-AF8F431DA676}"/>
              </a:ext>
            </a:extLst>
          </p:cNvPr>
          <p:cNvSpPr>
            <a:spLocks noGrp="1"/>
          </p:cNvSpPr>
          <p:nvPr>
            <p:ph type="sldNum" sz="quarter" idx="12"/>
          </p:nvPr>
        </p:nvSpPr>
        <p:spPr/>
        <p:txBody>
          <a:bodyPr/>
          <a:lstStyle/>
          <a:p>
            <a:fld id="{BA4BD403-32A3-456F-9E42-157C52AD5E0F}" type="slidenum">
              <a:rPr lang="en-US" smtClean="0"/>
              <a:t>19</a:t>
            </a:fld>
            <a:endParaRPr lang="en-US"/>
          </a:p>
        </p:txBody>
      </p:sp>
      <p:sp>
        <p:nvSpPr>
          <p:cNvPr id="5" name="TextBox 4">
            <a:extLst>
              <a:ext uri="{FF2B5EF4-FFF2-40B4-BE49-F238E27FC236}">
                <a16:creationId xmlns:a16="http://schemas.microsoft.com/office/drawing/2014/main" id="{3A46B5D0-68F4-4761-8C83-AEC7EE0E160C}"/>
              </a:ext>
            </a:extLst>
          </p:cNvPr>
          <p:cNvSpPr txBox="1"/>
          <p:nvPr/>
        </p:nvSpPr>
        <p:spPr>
          <a:xfrm>
            <a:off x="118721" y="1166376"/>
            <a:ext cx="8399996"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dirty="0">
              <a:latin typeface="Arial"/>
              <a:ea typeface="+mn-lt"/>
              <a:cs typeface="+mn-lt"/>
            </a:endParaRPr>
          </a:p>
          <a:p>
            <a:pPr marL="285750" indent="-285750">
              <a:buFont typeface="Arial"/>
              <a:buChar char="•"/>
            </a:pPr>
            <a:r>
              <a:rPr lang="en-US">
                <a:latin typeface="Arial"/>
                <a:ea typeface="+mn-lt"/>
                <a:cs typeface="+mn-lt"/>
              </a:rPr>
              <a:t>Benelam, B., &amp; Wyness, L. (2010). Hydration and health: a review. </a:t>
            </a:r>
            <a:r>
              <a:rPr lang="en-US" i="1">
                <a:latin typeface="Arial"/>
                <a:ea typeface="+mn-lt"/>
                <a:cs typeface="+mn-lt"/>
              </a:rPr>
              <a:t>Nutrition Bulletin</a:t>
            </a:r>
            <a:r>
              <a:rPr lang="en-US">
                <a:latin typeface="Arial"/>
                <a:ea typeface="+mn-lt"/>
                <a:cs typeface="+mn-lt"/>
              </a:rPr>
              <a:t>, </a:t>
            </a:r>
            <a:r>
              <a:rPr lang="en-US" i="1">
                <a:latin typeface="Arial"/>
                <a:ea typeface="+mn-lt"/>
                <a:cs typeface="+mn-lt"/>
              </a:rPr>
              <a:t>35</a:t>
            </a:r>
            <a:r>
              <a:rPr lang="en-US">
                <a:latin typeface="Arial"/>
                <a:ea typeface="+mn-lt"/>
                <a:cs typeface="+mn-lt"/>
              </a:rPr>
              <a:t>(1), 3–25. </a:t>
            </a:r>
            <a:r>
              <a:rPr lang="en-US" dirty="0">
                <a:latin typeface="Arial"/>
                <a:ea typeface="+mn-lt"/>
                <a:cs typeface="+mn-lt"/>
                <a:hlinkClick r:id="rId2"/>
              </a:rPr>
              <a:t>https://doi.org/10.1111/j.1467-3010.2009.01795.x</a:t>
            </a:r>
            <a:r>
              <a:rPr lang="en-US" dirty="0">
                <a:latin typeface="Arial"/>
                <a:ea typeface="+mn-lt"/>
                <a:cs typeface="+mn-lt"/>
              </a:rPr>
              <a:t> </a:t>
            </a:r>
            <a:endParaRPr lang="en-US">
              <a:latin typeface="Arial"/>
              <a:cs typeface="Calibri" panose="020F0502020204030204"/>
            </a:endParaRPr>
          </a:p>
          <a:p>
            <a:pPr marL="285750" indent="-285750">
              <a:buFont typeface="Arial"/>
              <a:buChar char="•"/>
            </a:pPr>
            <a:endParaRPr lang="en-US" dirty="0">
              <a:latin typeface="Arial"/>
              <a:cs typeface="Calibri"/>
            </a:endParaRPr>
          </a:p>
          <a:p>
            <a:pPr marL="285750" indent="-285750">
              <a:buFont typeface="Arial"/>
              <a:buChar char="•"/>
            </a:pPr>
            <a:r>
              <a:rPr lang="en-US">
                <a:latin typeface="Arial"/>
                <a:ea typeface="+mn-lt"/>
                <a:cs typeface="+mn-lt"/>
              </a:rPr>
              <a:t>Chadwick, D. D., Jolliffe, J., Goldbart, J., &amp; Burton, M. H. (2005). </a:t>
            </a:r>
            <a:r>
              <a:rPr lang="en-US" i="1">
                <a:latin typeface="Arial"/>
                <a:ea typeface="+mn-lt"/>
                <a:cs typeface="+mn-lt"/>
              </a:rPr>
              <a:t>Barriers to Caregiver Compliance with Eating and Drinking Recommendations for Adults with Intellectual Disabilities and Dysphagia</a:t>
            </a:r>
            <a:r>
              <a:rPr lang="en-US">
                <a:latin typeface="Arial"/>
                <a:ea typeface="+mn-lt"/>
                <a:cs typeface="+mn-lt"/>
              </a:rPr>
              <a:t>. Wiley Online Library. </a:t>
            </a:r>
            <a:r>
              <a:rPr lang="en-US" dirty="0">
                <a:latin typeface="Arial"/>
                <a:ea typeface="+mn-lt"/>
                <a:cs typeface="+mn-lt"/>
                <a:hlinkClick r:id="rId3"/>
              </a:rPr>
              <a:t>https://onlinelibrary.wiley.com/doi/abs/10.1111/j.1468-3148.2005.00250.x</a:t>
            </a:r>
            <a:r>
              <a:rPr lang="en-US" dirty="0">
                <a:latin typeface="Arial"/>
                <a:ea typeface="+mn-lt"/>
                <a:cs typeface="+mn-lt"/>
              </a:rPr>
              <a:t>. </a:t>
            </a:r>
            <a:endParaRPr lang="en-US" dirty="0">
              <a:latin typeface="Arial"/>
              <a:cs typeface="Calibri"/>
            </a:endParaRPr>
          </a:p>
          <a:p>
            <a:pPr marL="285750" indent="-285750">
              <a:buFont typeface="Arial"/>
              <a:buChar char="•"/>
            </a:pPr>
            <a:endParaRPr lang="en-US">
              <a:latin typeface="Arial"/>
              <a:ea typeface="+mn-lt"/>
              <a:cs typeface="+mn-lt"/>
            </a:endParaRPr>
          </a:p>
          <a:p>
            <a:pPr marL="285750" indent="-285750">
              <a:buFont typeface="Arial"/>
              <a:buChar char="•"/>
            </a:pPr>
            <a:r>
              <a:rPr lang="en-US">
                <a:latin typeface="Arial"/>
                <a:ea typeface="+mn-lt"/>
                <a:cs typeface="+mn-lt"/>
              </a:rPr>
              <a:t>Kunst</a:t>
            </a:r>
            <a:r>
              <a:rPr lang="en-US">
                <a:latin typeface="Arial"/>
                <a:cs typeface="Calibri"/>
              </a:rPr>
              <a:t>, K., &amp; University of North Carolina. (March,</a:t>
            </a:r>
            <a:r>
              <a:rPr lang="en-US" dirty="0">
                <a:latin typeface="Arial"/>
                <a:cs typeface="Calibri"/>
              </a:rPr>
              <a:t> 2020). The Fatal Four in IDD: Dehydration Signs and Risk Factors. Retrieved from </a:t>
            </a:r>
            <a:r>
              <a:rPr lang="en-US" dirty="0">
                <a:latin typeface="Arial"/>
                <a:cs typeface="Calibri"/>
                <a:hlinkClick r:id="rId4"/>
              </a:rPr>
              <a:t>https://www.relias.com/blog/the-fatal-four-how-dangerous-is-dehydration</a:t>
            </a:r>
            <a:endParaRPr lang="en-US" dirty="0">
              <a:latin typeface="Arial"/>
              <a:ea typeface="+mn-lt"/>
              <a:cs typeface="+mn-lt"/>
            </a:endParaRPr>
          </a:p>
          <a:p>
            <a:pPr marL="285750" indent="-285750">
              <a:buFont typeface="Arial,Sans-Serif"/>
              <a:buChar char="•"/>
            </a:pPr>
            <a:endParaRPr lang="en-US" dirty="0">
              <a:latin typeface="Arial"/>
              <a:cs typeface="Arial"/>
            </a:endParaRPr>
          </a:p>
          <a:p>
            <a:pPr marL="285750" indent="-285750">
              <a:buFont typeface="Arial"/>
              <a:buChar char="•"/>
            </a:pPr>
            <a:r>
              <a:rPr lang="en-US">
                <a:latin typeface="Arial"/>
                <a:cs typeface="Calibri"/>
              </a:rPr>
              <a:t>Mayo Clinic. (2016). </a:t>
            </a:r>
            <a:r>
              <a:rPr lang="en-US" i="1">
                <a:latin typeface="Arial"/>
                <a:cs typeface="Calibri"/>
              </a:rPr>
              <a:t>Dehydration can lead to serious complications</a:t>
            </a:r>
            <a:r>
              <a:rPr lang="en-US">
                <a:latin typeface="Arial"/>
                <a:cs typeface="Calibri"/>
              </a:rPr>
              <a:t>.  Retrieved from </a:t>
            </a:r>
            <a:r>
              <a:rPr lang="en-US" dirty="0">
                <a:latin typeface="Arial"/>
                <a:cs typeface="Calibri"/>
                <a:hlinkClick r:id="rId5"/>
              </a:rPr>
              <a:t>https://newsnetwork.mayoclinic.org/discussion/dehydration-can-lead-to-serious-complications/</a:t>
            </a:r>
            <a:endParaRPr lang="en-US" dirty="0">
              <a:latin typeface="Calibri" panose="020F0502020204030204"/>
              <a:cs typeface="Calibri" panose="020F0502020204030204"/>
            </a:endParaRPr>
          </a:p>
          <a:p>
            <a:pPr marL="285750" indent="-285750">
              <a:buFont typeface="Arial"/>
              <a:buChar char="•"/>
            </a:pPr>
            <a:endParaRPr lang="en-US" dirty="0">
              <a:latin typeface="Arial"/>
              <a:cs typeface="Arial"/>
            </a:endParaRPr>
          </a:p>
          <a:p>
            <a:pPr marL="285750" indent="-285750">
              <a:buFont typeface="Arial"/>
              <a:buChar char="•"/>
            </a:pPr>
            <a:r>
              <a:rPr lang="en-US">
                <a:latin typeface="Arial"/>
                <a:cs typeface="Arial"/>
              </a:rPr>
              <a:t>Medline Plus. (2019).</a:t>
            </a:r>
            <a:r>
              <a:rPr lang="en-US" i="1">
                <a:latin typeface="Arial"/>
                <a:cs typeface="Arial"/>
              </a:rPr>
              <a:t> Dehydration</a:t>
            </a:r>
            <a:r>
              <a:rPr lang="en-US">
                <a:latin typeface="Arial"/>
                <a:cs typeface="Arial"/>
              </a:rPr>
              <a:t>.  Retrieved from </a:t>
            </a:r>
            <a:r>
              <a:rPr lang="en-US" dirty="0">
                <a:latin typeface="Arial"/>
                <a:cs typeface="Arial"/>
                <a:hlinkClick r:id="rId6"/>
              </a:rPr>
              <a:t>https://medlineplus.gov/dehydration.html</a:t>
            </a:r>
            <a:r>
              <a:rPr lang="en-US" dirty="0">
                <a:latin typeface="Arial"/>
                <a:cs typeface="Arial"/>
              </a:rPr>
              <a:t> </a:t>
            </a:r>
            <a:endParaRPr lang="en-US">
              <a:ea typeface="+mn-lt"/>
              <a:cs typeface="+mn-lt"/>
            </a:endParaRPr>
          </a:p>
          <a:p>
            <a:pPr marL="285750" indent="-285750">
              <a:buFont typeface="Arial"/>
              <a:buChar char="•"/>
            </a:pPr>
            <a:endParaRPr lang="en-US" dirty="0">
              <a:ea typeface="+mn-lt"/>
              <a:cs typeface="+mn-lt"/>
            </a:endParaRPr>
          </a:p>
          <a:p>
            <a:pPr marL="285750" indent="-285750">
              <a:buFont typeface="Arial"/>
              <a:buChar char="•"/>
            </a:pPr>
            <a:endParaRPr lang="en-US" dirty="0">
              <a:latin typeface="Arial"/>
              <a:ea typeface="+mn-lt"/>
              <a:cs typeface="+mn-lt"/>
            </a:endParaRPr>
          </a:p>
          <a:p>
            <a:pPr marL="285750" indent="-285750">
              <a:buFont typeface="Arial"/>
              <a:buChar char="•"/>
            </a:pPr>
            <a:endParaRPr lang="en-US" dirty="0">
              <a:ea typeface="+mn-lt"/>
              <a:cs typeface="+mn-lt"/>
            </a:endParaRPr>
          </a:p>
          <a:p>
            <a:pPr marL="285750" indent="-285750">
              <a:buFont typeface="Arial,Sans-Serif"/>
              <a:buChar char="•"/>
            </a:pPr>
            <a:endParaRPr lang="en-US" dirty="0">
              <a:latin typeface="Arial"/>
              <a:cs typeface="Arial"/>
            </a:endParaRPr>
          </a:p>
          <a:p>
            <a:pPr marL="285750" indent="-285750">
              <a:buFont typeface="Arial,Sans-Serif"/>
              <a:buChar char="•"/>
            </a:pPr>
            <a:endParaRPr lang="en-US" dirty="0">
              <a:latin typeface="Calibri" panose="020F0502020204030204"/>
              <a:cs typeface="Calibri"/>
            </a:endParaRPr>
          </a:p>
          <a:p>
            <a:pPr marL="285750" indent="-285750">
              <a:buFont typeface="Arial"/>
              <a:buChar char="•"/>
            </a:pPr>
            <a:endParaRPr lang="en-US" dirty="0">
              <a:latin typeface="Arial"/>
              <a:cs typeface="Calibri"/>
            </a:endParaRPr>
          </a:p>
          <a:p>
            <a:pPr marL="285750" indent="-285750">
              <a:buFont typeface="Arial"/>
              <a:buChar char="•"/>
            </a:pPr>
            <a:endParaRPr lang="en-US" dirty="0">
              <a:latin typeface="Arial"/>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18039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7">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9">
            <a:extLst>
              <a:ext uri="{FF2B5EF4-FFF2-40B4-BE49-F238E27FC236}">
                <a16:creationId xmlns:a16="http://schemas.microsoft.com/office/drawing/2014/main" id="{48828A52-AC9D-4FD4-BFA2-7AFED1C20D5B}"/>
              </a:ext>
            </a:extLst>
          </p:cNvPr>
          <p:cNvSpPr>
            <a:spLocks noGrp="1"/>
          </p:cNvSpPr>
          <p:nvPr>
            <p:ph type="title"/>
          </p:nvPr>
        </p:nvSpPr>
        <p:spPr>
          <a:xfrm>
            <a:off x="628650" y="811161"/>
            <a:ext cx="2501695" cy="5403370"/>
          </a:xfrm>
        </p:spPr>
        <p:txBody>
          <a:bodyPr>
            <a:normAutofit/>
          </a:bodyPr>
          <a:lstStyle/>
          <a:p>
            <a:r>
              <a:rPr lang="en-US">
                <a:solidFill>
                  <a:srgbClr val="FFFFFF"/>
                </a:solidFill>
                <a:latin typeface="Arial Black"/>
                <a:cs typeface="Calibri Light"/>
              </a:rPr>
              <a:t>Who benefits from this training</a:t>
            </a:r>
            <a:endParaRPr lang="en-US">
              <a:solidFill>
                <a:srgbClr val="FFFFFF"/>
              </a:solidFill>
              <a:latin typeface="Arial Black"/>
            </a:endParaRPr>
          </a:p>
        </p:txBody>
      </p:sp>
      <p:sp>
        <p:nvSpPr>
          <p:cNvPr id="30" name="Rectangle 29">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F094D77-7278-4D97-9651-EF571BB49847}"/>
              </a:ext>
            </a:extLst>
          </p:cNvPr>
          <p:cNvSpPr>
            <a:spLocks noGrp="1"/>
          </p:cNvSpPr>
          <p:nvPr>
            <p:ph type="sldNum" sz="quarter" idx="12"/>
          </p:nvPr>
        </p:nvSpPr>
        <p:spPr>
          <a:xfrm>
            <a:off x="8250174" y="6108192"/>
            <a:ext cx="411480" cy="548640"/>
          </a:xfrm>
          <a:prstGeom prst="ellipse">
            <a:avLst/>
          </a:prstGeom>
          <a:solidFill>
            <a:srgbClr val="898989"/>
          </a:solidFill>
        </p:spPr>
        <p:txBody>
          <a:bodyPr>
            <a:normAutofit/>
          </a:bodyPr>
          <a:lstStyle/>
          <a:p>
            <a:pPr algn="ctr">
              <a:spcAft>
                <a:spcPts val="600"/>
              </a:spcAft>
            </a:pPr>
            <a:fld id="{BA4BD403-32A3-456F-9E42-157C52AD5E0F}" type="slidenum">
              <a:rPr lang="en-US" sz="1300">
                <a:solidFill>
                  <a:srgbClr val="FFFFFF">
                    <a:alpha val="80000"/>
                  </a:srgbClr>
                </a:solidFill>
              </a:rPr>
              <a:pPr algn="ctr">
                <a:spcAft>
                  <a:spcPts val="600"/>
                </a:spcAft>
              </a:pPr>
              <a:t>2</a:t>
            </a:fld>
            <a:endParaRPr lang="en-US" sz="1300">
              <a:solidFill>
                <a:srgbClr val="FFFFFF">
                  <a:alpha val="80000"/>
                </a:srgbClr>
              </a:solidFill>
            </a:endParaRPr>
          </a:p>
        </p:txBody>
      </p:sp>
      <p:graphicFrame>
        <p:nvGraphicFramePr>
          <p:cNvPr id="23" name="Content Placeholder 2">
            <a:extLst>
              <a:ext uri="{FF2B5EF4-FFF2-40B4-BE49-F238E27FC236}">
                <a16:creationId xmlns:a16="http://schemas.microsoft.com/office/drawing/2014/main" id="{26A500E8-C0CD-4429-AC92-5B7C683A67EA}"/>
              </a:ext>
            </a:extLst>
          </p:cNvPr>
          <p:cNvGraphicFramePr>
            <a:graphicFrameLocks noGrp="1"/>
          </p:cNvGraphicFramePr>
          <p:nvPr>
            <p:ph idx="1"/>
            <p:extLst>
              <p:ext uri="{D42A27DB-BD31-4B8C-83A1-F6EECF244321}">
                <p14:modId xmlns:p14="http://schemas.microsoft.com/office/powerpoint/2010/main" val="3517229733"/>
              </p:ext>
            </p:extLst>
          </p:nvPr>
        </p:nvGraphicFramePr>
        <p:xfrm>
          <a:off x="4094559" y="642938"/>
          <a:ext cx="45672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5322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BC37B-9887-4D4D-BF0C-78CB19424E4F}"/>
              </a:ext>
            </a:extLst>
          </p:cNvPr>
          <p:cNvSpPr>
            <a:spLocks noGrp="1"/>
          </p:cNvSpPr>
          <p:nvPr>
            <p:ph type="title"/>
          </p:nvPr>
        </p:nvSpPr>
        <p:spPr/>
        <p:txBody>
          <a:bodyPr/>
          <a:lstStyle/>
          <a:p>
            <a:r>
              <a:rPr lang="en-US" dirty="0">
                <a:latin typeface="Arial Black"/>
                <a:cs typeface="Calibri Light"/>
              </a:rPr>
              <a:t>References</a:t>
            </a:r>
            <a:endParaRPr lang="en-US" dirty="0">
              <a:latin typeface="Arial Black"/>
            </a:endParaRPr>
          </a:p>
        </p:txBody>
      </p:sp>
      <p:sp>
        <p:nvSpPr>
          <p:cNvPr id="3" name="Content Placeholder 2">
            <a:extLst>
              <a:ext uri="{FF2B5EF4-FFF2-40B4-BE49-F238E27FC236}">
                <a16:creationId xmlns:a16="http://schemas.microsoft.com/office/drawing/2014/main" id="{1E50E438-0A39-4B46-A83F-394F9F4D8947}"/>
              </a:ext>
            </a:extLst>
          </p:cNvPr>
          <p:cNvSpPr>
            <a:spLocks noGrp="1"/>
          </p:cNvSpPr>
          <p:nvPr>
            <p:ph idx="1"/>
          </p:nvPr>
        </p:nvSpPr>
        <p:spPr>
          <a:xfrm>
            <a:off x="-1970" y="1093655"/>
            <a:ext cx="9136680" cy="5387355"/>
          </a:xfrm>
        </p:spPr>
        <p:txBody>
          <a:bodyPr vert="horz" lIns="91440" tIns="45720" rIns="91440" bIns="45720" rtlCol="0" anchor="t">
            <a:noAutofit/>
          </a:bodyPr>
          <a:lstStyle/>
          <a:p>
            <a:pPr marL="0" indent="0">
              <a:lnSpc>
                <a:spcPct val="100000"/>
              </a:lnSpc>
              <a:spcBef>
                <a:spcPts val="0"/>
              </a:spcBef>
              <a:buNone/>
            </a:pPr>
            <a:endParaRPr lang="en-US" dirty="0">
              <a:ea typeface="+mn-lt"/>
              <a:cs typeface="+mn-lt"/>
            </a:endParaRPr>
          </a:p>
          <a:p>
            <a:pPr marL="0" indent="0">
              <a:lnSpc>
                <a:spcPct val="100000"/>
              </a:lnSpc>
              <a:spcBef>
                <a:spcPts val="0"/>
              </a:spcBef>
              <a:buNone/>
            </a:pPr>
            <a:endParaRPr lang="en-US" sz="1800" dirty="0">
              <a:latin typeface="Arial"/>
              <a:ea typeface="+mn-lt"/>
              <a:cs typeface="+mn-lt"/>
            </a:endParaRPr>
          </a:p>
          <a:p>
            <a:pPr marL="285750" indent="-285750">
              <a:lnSpc>
                <a:spcPct val="100000"/>
              </a:lnSpc>
              <a:spcBef>
                <a:spcPts val="0"/>
              </a:spcBef>
              <a:buFont typeface="Arial,Sans-Serif" panose="020B0604020202020204" pitchFamily="34" charset="0"/>
              <a:buChar char="•"/>
            </a:pPr>
            <a:r>
              <a:rPr lang="en-US" sz="1800" dirty="0">
                <a:latin typeface="Arial"/>
                <a:ea typeface="+mn-lt"/>
                <a:cs typeface="+mn-lt"/>
              </a:rPr>
              <a:t>Reber, E., Gomes, F., Dahn, I., </a:t>
            </a:r>
            <a:r>
              <a:rPr lang="en-US" sz="1800" dirty="0" err="1">
                <a:latin typeface="Arial"/>
                <a:ea typeface="+mn-lt"/>
                <a:cs typeface="+mn-lt"/>
              </a:rPr>
              <a:t>Vasiloglou</a:t>
            </a:r>
            <a:r>
              <a:rPr lang="en-US" sz="1800" dirty="0">
                <a:latin typeface="Arial"/>
                <a:ea typeface="+mn-lt"/>
                <a:cs typeface="+mn-lt"/>
              </a:rPr>
              <a:t>, M., &amp; Stanga, Z. (2019).  </a:t>
            </a:r>
            <a:r>
              <a:rPr lang="en-US" sz="1800" i="1" dirty="0">
                <a:latin typeface="Arial"/>
                <a:ea typeface="+mn-lt"/>
                <a:cs typeface="+mn-lt"/>
              </a:rPr>
              <a:t>Management of dehydration in persons suffering swallowing difficulties.  J Clin Med 8</a:t>
            </a:r>
            <a:r>
              <a:rPr lang="en-US" sz="1800" dirty="0">
                <a:latin typeface="Arial"/>
                <a:ea typeface="+mn-lt"/>
                <a:cs typeface="+mn-lt"/>
              </a:rPr>
              <a:t>(11), 1923.  </a:t>
            </a:r>
            <a:r>
              <a:rPr lang="en-US" sz="1800" dirty="0" err="1">
                <a:latin typeface="Arial"/>
                <a:ea typeface="+mn-lt"/>
                <a:cs typeface="+mn-lt"/>
              </a:rPr>
              <a:t>doi</a:t>
            </a:r>
            <a:r>
              <a:rPr lang="en-US" sz="1800" dirty="0">
                <a:latin typeface="Arial"/>
                <a:ea typeface="+mn-lt"/>
                <a:cs typeface="+mn-lt"/>
              </a:rPr>
              <a:t>: 10.3390/jcm8111923. </a:t>
            </a:r>
            <a:endParaRPr lang="en-US" dirty="0">
              <a:latin typeface="Calibri" panose="020F0502020204030204"/>
              <a:ea typeface="+mn-lt"/>
              <a:cs typeface="+mn-lt"/>
            </a:endParaRPr>
          </a:p>
          <a:p>
            <a:pPr marL="285750" indent="-285750">
              <a:lnSpc>
                <a:spcPct val="100000"/>
              </a:lnSpc>
              <a:spcBef>
                <a:spcPts val="0"/>
              </a:spcBef>
              <a:buFont typeface="Arial,Sans-Serif" panose="020B0604020202020204" pitchFamily="34" charset="0"/>
              <a:buChar char="•"/>
            </a:pPr>
            <a:endParaRPr lang="en-US" sz="1800" dirty="0">
              <a:latin typeface="Arial"/>
              <a:ea typeface="+mn-lt"/>
              <a:cs typeface="+mn-lt"/>
            </a:endParaRPr>
          </a:p>
          <a:p>
            <a:pPr marL="285750" indent="-285750">
              <a:lnSpc>
                <a:spcPct val="100000"/>
              </a:lnSpc>
              <a:spcBef>
                <a:spcPts val="0"/>
              </a:spcBef>
              <a:buFont typeface="Arial,Sans-Serif" panose="020B0604020202020204" pitchFamily="34" charset="0"/>
              <a:buChar char="•"/>
            </a:pPr>
            <a:r>
              <a:rPr lang="en-US" sz="1800" dirty="0">
                <a:latin typeface="Arial"/>
                <a:ea typeface="+mn-lt"/>
                <a:cs typeface="+mn-lt"/>
              </a:rPr>
              <a:t>Rolands, J. (2019, November). </a:t>
            </a:r>
            <a:r>
              <a:rPr lang="en-US" sz="1800" i="1" dirty="0">
                <a:latin typeface="Arial"/>
                <a:ea typeface="+mn-lt"/>
                <a:cs typeface="+mn-lt"/>
              </a:rPr>
              <a:t>Severe Dehydration: Symptoms, Causes &amp; Treatment.</a:t>
            </a:r>
            <a:r>
              <a:rPr lang="en-US" sz="1800" dirty="0">
                <a:latin typeface="Arial"/>
                <a:ea typeface="+mn-lt"/>
                <a:cs typeface="+mn-lt"/>
              </a:rPr>
              <a:t> Retrieved from </a:t>
            </a:r>
            <a:r>
              <a:rPr lang="en-US" sz="1800" dirty="0">
                <a:latin typeface="Arial"/>
                <a:ea typeface="+mn-lt"/>
                <a:cs typeface="+mn-lt"/>
                <a:hlinkClick r:id="rId2"/>
              </a:rPr>
              <a:t>https://www.healthline.com/health/severe-dehydration</a:t>
            </a:r>
            <a:r>
              <a:rPr lang="en-US" sz="1800" dirty="0">
                <a:latin typeface="Arial"/>
                <a:ea typeface="+mn-lt"/>
                <a:cs typeface="+mn-lt"/>
              </a:rPr>
              <a:t> </a:t>
            </a:r>
            <a:endParaRPr lang="en-US">
              <a:cs typeface="Calibri" panose="020F0502020204030204"/>
            </a:endParaRPr>
          </a:p>
          <a:p>
            <a:endParaRPr lang="en-US" sz="1800" dirty="0">
              <a:latin typeface="Arial"/>
              <a:ea typeface="+mn-lt"/>
              <a:cs typeface="+mn-lt"/>
            </a:endParaRPr>
          </a:p>
          <a:p>
            <a:r>
              <a:rPr lang="en-US" sz="1800" dirty="0">
                <a:latin typeface="Arial"/>
                <a:ea typeface="+mn-lt"/>
                <a:cs typeface="+mn-lt"/>
              </a:rPr>
              <a:t>Thomas, D. R., Cote, T. R., Lawhorne, L., Levenson, S. A., Rubenstein, L. Z., Smith, D. A., … Morley, J. E. (2008). </a:t>
            </a:r>
            <a:r>
              <a:rPr lang="en-US" sz="1800" i="1" dirty="0">
                <a:latin typeface="Arial"/>
                <a:ea typeface="+mn-lt"/>
                <a:cs typeface="+mn-lt"/>
              </a:rPr>
              <a:t>Understanding Clinical Dehydration and Its Treatment.</a:t>
            </a:r>
            <a:r>
              <a:rPr lang="en-US" sz="1800" dirty="0">
                <a:latin typeface="Arial"/>
                <a:ea typeface="+mn-lt"/>
                <a:cs typeface="+mn-lt"/>
              </a:rPr>
              <a:t> </a:t>
            </a:r>
            <a:r>
              <a:rPr lang="en-US" sz="1800" i="1" dirty="0">
                <a:latin typeface="Arial"/>
                <a:ea typeface="+mn-lt"/>
                <a:cs typeface="+mn-lt"/>
              </a:rPr>
              <a:t>Journal of the American Medical Directors Association</a:t>
            </a:r>
            <a:r>
              <a:rPr lang="en-US" sz="1800" dirty="0">
                <a:latin typeface="Arial"/>
                <a:ea typeface="+mn-lt"/>
                <a:cs typeface="+mn-lt"/>
              </a:rPr>
              <a:t>, </a:t>
            </a:r>
            <a:r>
              <a:rPr lang="en-US" sz="1800" i="1" dirty="0">
                <a:latin typeface="Arial"/>
                <a:ea typeface="+mn-lt"/>
                <a:cs typeface="+mn-lt"/>
              </a:rPr>
              <a:t>9</a:t>
            </a:r>
            <a:r>
              <a:rPr lang="en-US" sz="1800" dirty="0">
                <a:latin typeface="Arial"/>
                <a:ea typeface="+mn-lt"/>
                <a:cs typeface="+mn-lt"/>
              </a:rPr>
              <a:t>(5), 292–301. </a:t>
            </a:r>
            <a:r>
              <a:rPr lang="en-US" sz="1800" dirty="0" err="1">
                <a:latin typeface="Arial"/>
                <a:ea typeface="+mn-lt"/>
                <a:cs typeface="+mn-lt"/>
              </a:rPr>
              <a:t>doi</a:t>
            </a:r>
            <a:r>
              <a:rPr lang="en-US" sz="1800" dirty="0">
                <a:latin typeface="Arial"/>
                <a:ea typeface="+mn-lt"/>
                <a:cs typeface="+mn-lt"/>
              </a:rPr>
              <a:t>: 10.1016/j.jamda.2008.03.006 </a:t>
            </a:r>
            <a:endParaRPr lang="en-US" sz="1800">
              <a:latin typeface="Arial"/>
              <a:cs typeface="Arial"/>
            </a:endParaRPr>
          </a:p>
          <a:p>
            <a:endParaRPr lang="en-US" sz="1800" dirty="0">
              <a:latin typeface="Arial"/>
              <a:ea typeface="+mn-lt"/>
              <a:cs typeface="+mn-lt"/>
            </a:endParaRPr>
          </a:p>
          <a:p>
            <a:r>
              <a:rPr lang="en-US" sz="1800" dirty="0">
                <a:latin typeface="Arial"/>
                <a:ea typeface="+mn-lt"/>
                <a:cs typeface="+mn-lt"/>
              </a:rPr>
              <a:t>Peckenpaugh, N. (2010).  </a:t>
            </a:r>
            <a:r>
              <a:rPr lang="en-US" sz="1800" i="1" dirty="0">
                <a:latin typeface="Arial"/>
                <a:ea typeface="+mn-lt"/>
                <a:cs typeface="+mn-lt"/>
              </a:rPr>
              <a:t>Nutrition Essentials and Diet Therapy</a:t>
            </a:r>
            <a:r>
              <a:rPr lang="en-US" sz="1800" dirty="0">
                <a:latin typeface="Arial"/>
                <a:ea typeface="+mn-lt"/>
                <a:cs typeface="+mn-lt"/>
              </a:rPr>
              <a:t>.  Saunders, St. Louis, </a:t>
            </a:r>
            <a:r>
              <a:rPr lang="en-US" sz="1800" dirty="0" err="1">
                <a:latin typeface="Arial"/>
                <a:ea typeface="+mn-lt"/>
                <a:cs typeface="+mn-lt"/>
              </a:rPr>
              <a:t>Mossouri</a:t>
            </a:r>
            <a:r>
              <a:rPr lang="en-US" sz="1800" dirty="0">
                <a:latin typeface="Arial"/>
                <a:ea typeface="+mn-lt"/>
                <a:cs typeface="+mn-lt"/>
              </a:rPr>
              <a:t>. </a:t>
            </a:r>
            <a:endParaRPr lang="en-US" sz="1800">
              <a:latin typeface="Arial"/>
              <a:cs typeface="Calibri" panose="020F0502020204030204"/>
            </a:endParaRPr>
          </a:p>
        </p:txBody>
      </p:sp>
      <p:sp>
        <p:nvSpPr>
          <p:cNvPr id="4" name="Slide Number Placeholder 3">
            <a:extLst>
              <a:ext uri="{FF2B5EF4-FFF2-40B4-BE49-F238E27FC236}">
                <a16:creationId xmlns:a16="http://schemas.microsoft.com/office/drawing/2014/main" id="{EB2E29CE-09D5-4DD0-B0B3-0759D93272FC}"/>
              </a:ext>
            </a:extLst>
          </p:cNvPr>
          <p:cNvSpPr>
            <a:spLocks noGrp="1"/>
          </p:cNvSpPr>
          <p:nvPr>
            <p:ph type="sldNum" sz="quarter" idx="12"/>
          </p:nvPr>
        </p:nvSpPr>
        <p:spPr/>
        <p:txBody>
          <a:bodyPr/>
          <a:lstStyle/>
          <a:p>
            <a:fld id="{BA4BD403-32A3-456F-9E42-157C52AD5E0F}" type="slidenum">
              <a:rPr lang="en-US" smtClean="0"/>
              <a:t>20</a:t>
            </a:fld>
            <a:endParaRPr lang="en-US"/>
          </a:p>
        </p:txBody>
      </p:sp>
    </p:spTree>
    <p:extLst>
      <p:ext uri="{BB962C8B-B14F-4D97-AF65-F5344CB8AC3E}">
        <p14:creationId xmlns:p14="http://schemas.microsoft.com/office/powerpoint/2010/main" val="218096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99467" y="-23248"/>
            <a:ext cx="8653111" cy="96012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endParaRPr lang="en-US" sz="3600" b="1" dirty="0">
              <a:latin typeface="Arial Black" panose="020B0A04020102020204" pitchFamily="34" charset="0"/>
              <a:cs typeface="Arial" panose="020B0604020202020204" pitchFamily="34" charset="0"/>
            </a:endParaRPr>
          </a:p>
        </p:txBody>
      </p:sp>
      <p:sp>
        <p:nvSpPr>
          <p:cNvPr id="15" name="Content Placeholder 2"/>
          <p:cNvSpPr txBox="1">
            <a:spLocks/>
          </p:cNvSpPr>
          <p:nvPr/>
        </p:nvSpPr>
        <p:spPr>
          <a:xfrm>
            <a:off x="421989" y="1138347"/>
            <a:ext cx="8229600" cy="3418161"/>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800" dirty="0"/>
          </a:p>
        </p:txBody>
      </p:sp>
      <p:grpSp>
        <p:nvGrpSpPr>
          <p:cNvPr id="19" name="Group 18"/>
          <p:cNvGrpSpPr/>
          <p:nvPr/>
        </p:nvGrpSpPr>
        <p:grpSpPr>
          <a:xfrm>
            <a:off x="7139587" y="456812"/>
            <a:ext cx="1513525" cy="412257"/>
            <a:chOff x="312017" y="279165"/>
            <a:chExt cx="1834416" cy="499662"/>
          </a:xfrm>
        </p:grpSpPr>
        <p:sp>
          <p:nvSpPr>
            <p:cNvPr id="17" name="Rectangle 16"/>
            <p:cNvSpPr/>
            <p:nvPr/>
          </p:nvSpPr>
          <p:spPr>
            <a:xfrm>
              <a:off x="312017" y="279165"/>
              <a:ext cx="1834416" cy="4996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DBHDS_Logo_CMYK_BLK_062014-Cropped.jpg"/>
            <p:cNvPicPr/>
            <p:nvPr/>
          </p:nvPicPr>
          <p:blipFill>
            <a:blip r:embed="rId3"/>
            <a:stretch>
              <a:fillRect/>
            </a:stretch>
          </p:blipFill>
          <p:spPr>
            <a:xfrm>
              <a:off x="341161" y="302627"/>
              <a:ext cx="1776129" cy="452738"/>
            </a:xfrm>
            <a:prstGeom prst="rect">
              <a:avLst/>
            </a:prstGeom>
            <a:ln w="12700">
              <a:solidFill>
                <a:schemeClr val="bg1"/>
              </a:solidFill>
            </a:ln>
          </p:spPr>
        </p:pic>
      </p:grpSp>
      <p:sp>
        <p:nvSpPr>
          <p:cNvPr id="3" name="Title 2">
            <a:extLst>
              <a:ext uri="{FF2B5EF4-FFF2-40B4-BE49-F238E27FC236}">
                <a16:creationId xmlns:a16="http://schemas.microsoft.com/office/drawing/2014/main" id="{9BA3110F-61AF-4C57-AA59-98DC99E12236}"/>
              </a:ext>
            </a:extLst>
          </p:cNvPr>
          <p:cNvSpPr>
            <a:spLocks noGrp="1"/>
          </p:cNvSpPr>
          <p:nvPr>
            <p:ph type="title"/>
          </p:nvPr>
        </p:nvSpPr>
        <p:spPr>
          <a:xfrm>
            <a:off x="403428" y="-6490"/>
            <a:ext cx="7886700" cy="1325563"/>
          </a:xfrm>
        </p:spPr>
        <p:txBody>
          <a:bodyPr/>
          <a:lstStyle/>
          <a:p>
            <a:r>
              <a:rPr lang="en-US" dirty="0">
                <a:latin typeface="Arial Black"/>
                <a:cs typeface="Calibri Light"/>
              </a:rPr>
              <a:t>Objectives</a:t>
            </a:r>
            <a:r>
              <a:rPr lang="en-US" dirty="0">
                <a:cs typeface="Calibri Light"/>
              </a:rPr>
              <a:t> </a:t>
            </a:r>
            <a:endParaRPr lang="en-US" dirty="0"/>
          </a:p>
        </p:txBody>
      </p:sp>
      <p:sp>
        <p:nvSpPr>
          <p:cNvPr id="4" name="Content Placeholder 3">
            <a:extLst>
              <a:ext uri="{FF2B5EF4-FFF2-40B4-BE49-F238E27FC236}">
                <a16:creationId xmlns:a16="http://schemas.microsoft.com/office/drawing/2014/main" id="{539887FB-1C9C-4384-95F1-102C1D5A5B51}"/>
              </a:ext>
            </a:extLst>
          </p:cNvPr>
          <p:cNvSpPr>
            <a:spLocks noGrp="1"/>
          </p:cNvSpPr>
          <p:nvPr>
            <p:ph idx="1"/>
          </p:nvPr>
        </p:nvSpPr>
        <p:spPr/>
        <p:txBody>
          <a:bodyPr vert="horz" lIns="91440" tIns="45720" rIns="91440" bIns="45720" rtlCol="0" anchor="t">
            <a:noAutofit/>
          </a:bodyPr>
          <a:lstStyle/>
          <a:p>
            <a:r>
              <a:rPr lang="en-US" sz="2400" dirty="0">
                <a:latin typeface="Arial"/>
                <a:cs typeface="Calibri"/>
              </a:rPr>
              <a:t>1.  Define dehydration.</a:t>
            </a:r>
          </a:p>
          <a:p>
            <a:r>
              <a:rPr lang="en-US" sz="2400" dirty="0">
                <a:latin typeface="Arial"/>
                <a:cs typeface="Calibri"/>
              </a:rPr>
              <a:t>2.  State (4) signs and symptoms of dehydration.</a:t>
            </a:r>
          </a:p>
          <a:p>
            <a:r>
              <a:rPr lang="en-US" sz="2400" dirty="0">
                <a:latin typeface="Arial"/>
                <a:cs typeface="Calibri"/>
              </a:rPr>
              <a:t>3.  Identify (3) causes of dehydration</a:t>
            </a:r>
          </a:p>
          <a:p>
            <a:r>
              <a:rPr lang="en-US" sz="2400" dirty="0">
                <a:latin typeface="Arial"/>
                <a:cs typeface="Calibri"/>
              </a:rPr>
              <a:t>4.  State (3) risk factors for dehydration.</a:t>
            </a:r>
          </a:p>
          <a:p>
            <a:r>
              <a:rPr lang="en-US" sz="2400" dirty="0">
                <a:latin typeface="Arial"/>
                <a:cs typeface="Calibri"/>
              </a:rPr>
              <a:t>5.  List one diagnostic test used by physicians to determine dehydration.</a:t>
            </a:r>
          </a:p>
          <a:p>
            <a:r>
              <a:rPr lang="en-US" sz="2400" dirty="0">
                <a:latin typeface="Arial"/>
                <a:cs typeface="Calibri"/>
              </a:rPr>
              <a:t>6.  Identify (2) interventions used to correct dehydration.</a:t>
            </a:r>
          </a:p>
          <a:p>
            <a:r>
              <a:rPr lang="en-US" sz="2400" dirty="0">
                <a:latin typeface="Arial"/>
                <a:cs typeface="Calibri"/>
              </a:rPr>
              <a:t>7.  List (2) complications caused by unidentified dehydration.</a:t>
            </a:r>
          </a:p>
          <a:p>
            <a:r>
              <a:rPr lang="en-US" sz="2400" dirty="0">
                <a:latin typeface="Arial"/>
                <a:cs typeface="Calibri"/>
              </a:rPr>
              <a:t>8.  State (2) interventions to prevent dehydration.</a:t>
            </a:r>
          </a:p>
        </p:txBody>
      </p:sp>
    </p:spTree>
    <p:extLst>
      <p:ext uri="{BB962C8B-B14F-4D97-AF65-F5344CB8AC3E}">
        <p14:creationId xmlns:p14="http://schemas.microsoft.com/office/powerpoint/2010/main" val="2544843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CDA9620C-658B-4614-8E1D-4E1F4AFB9EB7}"/>
              </a:ext>
            </a:extLst>
          </p:cNvPr>
          <p:cNvSpPr>
            <a:spLocks noGrp="1"/>
          </p:cNvSpPr>
          <p:nvPr>
            <p:ph type="title"/>
          </p:nvPr>
        </p:nvSpPr>
        <p:spPr>
          <a:xfrm>
            <a:off x="401265" y="685800"/>
            <a:ext cx="2085203" cy="5105400"/>
          </a:xfrm>
        </p:spPr>
        <p:txBody>
          <a:bodyPr>
            <a:normAutofit/>
          </a:bodyPr>
          <a:lstStyle/>
          <a:p>
            <a:r>
              <a:rPr lang="en-US" sz="2500">
                <a:solidFill>
                  <a:srgbClr val="FFFFFF"/>
                </a:solidFill>
                <a:latin typeface="Arial Black"/>
                <a:cs typeface="Calibri Light"/>
              </a:rPr>
              <a:t>Terms &amp; Definitions</a:t>
            </a:r>
            <a:endParaRPr lang="en-US" sz="2500">
              <a:solidFill>
                <a:srgbClr val="FFFFFF"/>
              </a:solidFill>
              <a:latin typeface="Arial Black"/>
            </a:endParaRPr>
          </a:p>
        </p:txBody>
      </p:sp>
      <p:sp>
        <p:nvSpPr>
          <p:cNvPr id="4" name="Slide Number Placeholder 3">
            <a:extLst>
              <a:ext uri="{FF2B5EF4-FFF2-40B4-BE49-F238E27FC236}">
                <a16:creationId xmlns:a16="http://schemas.microsoft.com/office/drawing/2014/main" id="{B1312576-BF25-41AE-B200-ADA875318311}"/>
              </a:ext>
            </a:extLst>
          </p:cNvPr>
          <p:cNvSpPr>
            <a:spLocks noGrp="1"/>
          </p:cNvSpPr>
          <p:nvPr>
            <p:ph type="sldNum" sz="quarter" idx="12"/>
          </p:nvPr>
        </p:nvSpPr>
        <p:spPr>
          <a:xfrm>
            <a:off x="7699176" y="6309360"/>
            <a:ext cx="816173" cy="365125"/>
          </a:xfrm>
        </p:spPr>
        <p:txBody>
          <a:bodyPr>
            <a:normAutofit/>
          </a:bodyPr>
          <a:lstStyle/>
          <a:p>
            <a:pPr>
              <a:spcAft>
                <a:spcPts val="600"/>
              </a:spcAft>
            </a:pPr>
            <a:fld id="{BA4BD403-32A3-456F-9E42-157C52AD5E0F}" type="slidenum">
              <a:rPr lang="en-US" sz="1000">
                <a:solidFill>
                  <a:prstClr val="black">
                    <a:tint val="75000"/>
                  </a:prstClr>
                </a:solidFill>
              </a:rPr>
              <a:pPr>
                <a:spcAft>
                  <a:spcPts val="600"/>
                </a:spcAft>
              </a:pPr>
              <a:t>4</a:t>
            </a:fld>
            <a:endParaRPr lang="en-US" sz="1000">
              <a:solidFill>
                <a:prstClr val="black">
                  <a:tint val="75000"/>
                </a:prstClr>
              </a:solidFill>
            </a:endParaRPr>
          </a:p>
        </p:txBody>
      </p:sp>
      <p:graphicFrame>
        <p:nvGraphicFramePr>
          <p:cNvPr id="6" name="Content Placeholder 2">
            <a:extLst>
              <a:ext uri="{FF2B5EF4-FFF2-40B4-BE49-F238E27FC236}">
                <a16:creationId xmlns:a16="http://schemas.microsoft.com/office/drawing/2014/main" id="{5FA33E38-9B34-41D4-837A-9FF0CCADE79A}"/>
              </a:ext>
            </a:extLst>
          </p:cNvPr>
          <p:cNvGraphicFramePr>
            <a:graphicFrameLocks noGrp="1"/>
          </p:cNvGraphicFramePr>
          <p:nvPr>
            <p:ph idx="1"/>
            <p:extLst>
              <p:ext uri="{D42A27DB-BD31-4B8C-83A1-F6EECF244321}">
                <p14:modId xmlns:p14="http://schemas.microsoft.com/office/powerpoint/2010/main" val="2709284821"/>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518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2" y="-1"/>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DFB3378C-6C77-4D5E-9D8C-5ED27325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3" y="699899"/>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F43E55-0691-4D96-A438-453A00322502}"/>
              </a:ext>
            </a:extLst>
          </p:cNvPr>
          <p:cNvSpPr>
            <a:spLocks noGrp="1"/>
          </p:cNvSpPr>
          <p:nvPr>
            <p:ph type="title"/>
          </p:nvPr>
        </p:nvSpPr>
        <p:spPr>
          <a:xfrm>
            <a:off x="3988500" y="-315675"/>
            <a:ext cx="3612441" cy="2135867"/>
          </a:xfrm>
        </p:spPr>
        <p:txBody>
          <a:bodyPr anchor="b">
            <a:normAutofit/>
          </a:bodyPr>
          <a:lstStyle/>
          <a:p>
            <a:r>
              <a:rPr lang="en-US" dirty="0">
                <a:latin typeface="Arial Black"/>
                <a:cs typeface="Calibri Light"/>
              </a:rPr>
              <a:t>What is Dehydration? </a:t>
            </a:r>
            <a:endParaRPr lang="en-US" dirty="0">
              <a:latin typeface="Arial Black"/>
            </a:endParaRPr>
          </a:p>
        </p:txBody>
      </p:sp>
      <p:sp>
        <p:nvSpPr>
          <p:cNvPr id="17" name="Rectangle 16">
            <a:extLst>
              <a:ext uri="{FF2B5EF4-FFF2-40B4-BE49-F238E27FC236}">
                <a16:creationId xmlns:a16="http://schemas.microsoft.com/office/drawing/2014/main" id="{36F31C88-3DEF-4EA8-AE3A-49441413F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704088"/>
            <a:ext cx="317174" cy="542239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8" name="Graphic 7" descr="IV">
            <a:extLst>
              <a:ext uri="{FF2B5EF4-FFF2-40B4-BE49-F238E27FC236}">
                <a16:creationId xmlns:a16="http://schemas.microsoft.com/office/drawing/2014/main" id="{2AEC46D3-C221-4A12-BDDC-484771C8AD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238" y="1420925"/>
            <a:ext cx="3773668" cy="3773668"/>
          </a:xfrm>
          <a:prstGeom prst="rect">
            <a:avLst/>
          </a:prstGeom>
        </p:spPr>
      </p:pic>
      <p:sp>
        <p:nvSpPr>
          <p:cNvPr id="3" name="Content Placeholder 2">
            <a:extLst>
              <a:ext uri="{FF2B5EF4-FFF2-40B4-BE49-F238E27FC236}">
                <a16:creationId xmlns:a16="http://schemas.microsoft.com/office/drawing/2014/main" id="{81D710A9-5A8C-45FE-8D78-F1C4F2C97AEC}"/>
              </a:ext>
            </a:extLst>
          </p:cNvPr>
          <p:cNvSpPr>
            <a:spLocks noGrp="1"/>
          </p:cNvSpPr>
          <p:nvPr>
            <p:ph idx="1"/>
          </p:nvPr>
        </p:nvSpPr>
        <p:spPr>
          <a:xfrm>
            <a:off x="3988500" y="1821910"/>
            <a:ext cx="4524588" cy="4176508"/>
          </a:xfrm>
        </p:spPr>
        <p:txBody>
          <a:bodyPr vert="horz" lIns="91440" tIns="45720" rIns="91440" bIns="45720" rtlCol="0" anchor="t">
            <a:normAutofit fontScale="92500"/>
          </a:bodyPr>
          <a:lstStyle/>
          <a:p>
            <a:pPr marL="0" indent="0">
              <a:buNone/>
            </a:pPr>
            <a:r>
              <a:rPr lang="en-US" sz="2400" dirty="0">
                <a:latin typeface="Arial"/>
                <a:ea typeface="+mn-lt"/>
                <a:cs typeface="+mn-lt"/>
              </a:rPr>
              <a:t>Dehydration is condition caused by the loss of too much fluid from the body. It happens when loss of fluids is greater than fluids that are taken in, and the body does not have enough fluids to work properly.</a:t>
            </a:r>
            <a:endParaRPr lang="en-US" dirty="0"/>
          </a:p>
          <a:p>
            <a:pPr marL="0" indent="0">
              <a:buNone/>
            </a:pPr>
            <a:r>
              <a:rPr lang="en-US" sz="2400" dirty="0">
                <a:latin typeface="Arial"/>
                <a:ea typeface="+mn-lt"/>
                <a:cs typeface="+mn-lt"/>
              </a:rPr>
              <a:t>There are 2 types of dehydration; water loss dehydration (hyperosmolar, due either to increased sodium or glucose) and salt and water loss dehydration (hyponatremia)</a:t>
            </a:r>
            <a:r>
              <a:rPr lang="en-US" sz="2400" dirty="0">
                <a:ea typeface="+mn-lt"/>
                <a:cs typeface="+mn-lt"/>
              </a:rPr>
              <a:t>(</a:t>
            </a:r>
            <a:r>
              <a:rPr lang="en-US" sz="2400" dirty="0" err="1">
                <a:ea typeface="+mn-lt"/>
                <a:cs typeface="+mn-lt"/>
              </a:rPr>
              <a:t>Rolands</a:t>
            </a:r>
            <a:r>
              <a:rPr lang="en-US" sz="2400" dirty="0">
                <a:ea typeface="+mn-lt"/>
                <a:cs typeface="+mn-lt"/>
              </a:rPr>
              <a:t> , 2019).</a:t>
            </a:r>
            <a:r>
              <a:rPr lang="en-US" sz="2400" dirty="0">
                <a:latin typeface="Arial"/>
                <a:ea typeface="+mn-lt"/>
                <a:cs typeface="+mn-lt"/>
              </a:rPr>
              <a:t> </a:t>
            </a:r>
            <a:endParaRPr lang="en-US" sz="2400" dirty="0">
              <a:latin typeface="Arial"/>
              <a:cs typeface="Calibri"/>
            </a:endParaRPr>
          </a:p>
        </p:txBody>
      </p:sp>
      <p:cxnSp>
        <p:nvCxnSpPr>
          <p:cNvPr id="19" name="Straight Connector 18">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E88570B6-9046-4DFD-B289-A37E5987488E}"/>
              </a:ext>
            </a:extLst>
          </p:cNvPr>
          <p:cNvSpPr>
            <a:spLocks noGrp="1"/>
          </p:cNvSpPr>
          <p:nvPr>
            <p:ph type="sldNum" sz="quarter" idx="12"/>
          </p:nvPr>
        </p:nvSpPr>
        <p:spPr>
          <a:xfrm>
            <a:off x="8523068" y="0"/>
            <a:ext cx="619787" cy="680018"/>
          </a:xfrm>
        </p:spPr>
        <p:txBody>
          <a:bodyPr>
            <a:normAutofit/>
          </a:bodyPr>
          <a:lstStyle/>
          <a:p>
            <a:pPr algn="ctr">
              <a:spcAft>
                <a:spcPts val="600"/>
              </a:spcAft>
            </a:pPr>
            <a:fld id="{BA4BD403-32A3-456F-9E42-157C52AD5E0F}" type="slidenum">
              <a:rPr lang="en-US" smtClean="0"/>
              <a:pPr algn="ctr">
                <a:spcAft>
                  <a:spcPts val="600"/>
                </a:spcAft>
              </a:pPr>
              <a:t>5</a:t>
            </a:fld>
            <a:endParaRPr lang="en-US"/>
          </a:p>
        </p:txBody>
      </p:sp>
      <p:cxnSp>
        <p:nvCxnSpPr>
          <p:cNvPr id="21" name="Straight Connector 20">
            <a:extLst>
              <a:ext uri="{FF2B5EF4-FFF2-40B4-BE49-F238E27FC236}">
                <a16:creationId xmlns:a16="http://schemas.microsoft.com/office/drawing/2014/main" id="{C093FF4C-75F6-4952-8B68-950D5C40DE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612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a:rPr>
              <a:t>Signs and Symptoms</a:t>
            </a:r>
            <a:br>
              <a:rPr lang="en-US" dirty="0"/>
            </a:br>
            <a:endParaRPr lang="en-US" dirty="0"/>
          </a:p>
        </p:txBody>
      </p:sp>
      <p:sp>
        <p:nvSpPr>
          <p:cNvPr id="3" name="Slide Number Placeholder 2"/>
          <p:cNvSpPr>
            <a:spLocks noGrp="1"/>
          </p:cNvSpPr>
          <p:nvPr>
            <p:ph type="sldNum" sz="quarter" idx="12"/>
          </p:nvPr>
        </p:nvSpPr>
        <p:spPr/>
        <p:txBody>
          <a:bodyPr/>
          <a:lstStyle/>
          <a:p>
            <a:fld id="{BA4BD403-32A3-456F-9E42-157C52AD5E0F}" type="slidenum">
              <a:rPr lang="en-US" smtClean="0"/>
              <a:t>6</a:t>
            </a:fld>
            <a:endParaRPr lang="en-US"/>
          </a:p>
        </p:txBody>
      </p:sp>
      <p:sp>
        <p:nvSpPr>
          <p:cNvPr id="4" name="TextBox 3">
            <a:extLst>
              <a:ext uri="{FF2B5EF4-FFF2-40B4-BE49-F238E27FC236}">
                <a16:creationId xmlns:a16="http://schemas.microsoft.com/office/drawing/2014/main" id="{FA54EA12-6FA0-4E25-BB89-A53BBF280E63}"/>
              </a:ext>
            </a:extLst>
          </p:cNvPr>
          <p:cNvSpPr txBox="1"/>
          <p:nvPr/>
        </p:nvSpPr>
        <p:spPr>
          <a:xfrm>
            <a:off x="72919" y="1262406"/>
            <a:ext cx="7261635"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400" dirty="0">
                <a:latin typeface="Arial"/>
                <a:cs typeface="Arial"/>
              </a:rPr>
              <a:t>Feeling thirsty</a:t>
            </a:r>
          </a:p>
          <a:p>
            <a:pPr>
              <a:buChar char="•"/>
            </a:pPr>
            <a:r>
              <a:rPr lang="en-US" sz="2400" dirty="0">
                <a:latin typeface="Arial"/>
                <a:cs typeface="Arial"/>
              </a:rPr>
              <a:t>Dry mouth, tongue or skin</a:t>
            </a:r>
          </a:p>
          <a:p>
            <a:pPr>
              <a:buChar char="•"/>
            </a:pPr>
            <a:r>
              <a:rPr lang="en-US" sz="2400" dirty="0">
                <a:latin typeface="Arial"/>
                <a:cs typeface="Arial"/>
              </a:rPr>
              <a:t>Poor skin turgor</a:t>
            </a:r>
          </a:p>
          <a:p>
            <a:pPr>
              <a:buChar char="•"/>
            </a:pPr>
            <a:r>
              <a:rPr lang="en-US" sz="2400" dirty="0">
                <a:latin typeface="Arial"/>
                <a:cs typeface="Arial"/>
              </a:rPr>
              <a:t>Muscle cramps</a:t>
            </a:r>
          </a:p>
          <a:p>
            <a:pPr>
              <a:buChar char="•"/>
            </a:pPr>
            <a:r>
              <a:rPr lang="en-US" sz="2400" dirty="0">
                <a:latin typeface="Arial"/>
                <a:cs typeface="Arial"/>
              </a:rPr>
              <a:t>Constipation</a:t>
            </a:r>
          </a:p>
          <a:p>
            <a:pPr>
              <a:buChar char="•"/>
            </a:pPr>
            <a:r>
              <a:rPr lang="en-US" sz="2400" dirty="0">
                <a:latin typeface="Arial"/>
                <a:cs typeface="Arial"/>
              </a:rPr>
              <a:t>Headache</a:t>
            </a:r>
          </a:p>
          <a:p>
            <a:pPr>
              <a:buChar char="•"/>
            </a:pPr>
            <a:r>
              <a:rPr lang="en-US" sz="2400" dirty="0">
                <a:latin typeface="Arial"/>
                <a:cs typeface="Arial"/>
              </a:rPr>
              <a:t>Tiredness or lethargy</a:t>
            </a:r>
          </a:p>
          <a:p>
            <a:pPr>
              <a:buChar char="•"/>
            </a:pPr>
            <a:r>
              <a:rPr lang="en-US" sz="2400" dirty="0">
                <a:latin typeface="Arial"/>
                <a:cs typeface="Arial"/>
              </a:rPr>
              <a:t>Irritability</a:t>
            </a:r>
          </a:p>
          <a:p>
            <a:pPr>
              <a:buChar char="•"/>
            </a:pPr>
            <a:r>
              <a:rPr lang="en-US" sz="2400" dirty="0">
                <a:latin typeface="Arial"/>
                <a:cs typeface="Arial"/>
              </a:rPr>
              <a:t>Decreased urine output or</a:t>
            </a:r>
          </a:p>
          <a:p>
            <a:r>
              <a:rPr lang="en-US" sz="2400" dirty="0">
                <a:latin typeface="Arial"/>
                <a:cs typeface="Arial"/>
              </a:rPr>
              <a:t> dark, concentrated urine</a:t>
            </a:r>
            <a:endParaRPr lang="en-US" sz="2400" dirty="0">
              <a:latin typeface="Arial"/>
              <a:cs typeface="Calibri" panose="020F0502020204030204"/>
            </a:endParaRPr>
          </a:p>
          <a:p>
            <a:pPr>
              <a:buChar char="•"/>
            </a:pPr>
            <a:r>
              <a:rPr lang="en-US" sz="2400" dirty="0">
                <a:latin typeface="Arial"/>
                <a:cs typeface="Arial"/>
              </a:rPr>
              <a:t>Dizziness or fainting</a:t>
            </a:r>
          </a:p>
          <a:p>
            <a:pPr>
              <a:buChar char="•"/>
            </a:pPr>
            <a:r>
              <a:rPr lang="en-US" sz="2400" dirty="0">
                <a:latin typeface="Arial"/>
                <a:cs typeface="Arial"/>
              </a:rPr>
              <a:t>Sweating less than usual </a:t>
            </a:r>
          </a:p>
          <a:p>
            <a:pPr>
              <a:buChar char="•"/>
            </a:pPr>
            <a:r>
              <a:rPr lang="en-US" sz="2400" dirty="0">
                <a:latin typeface="Arial"/>
                <a:cs typeface="Arial"/>
              </a:rPr>
              <a:t>Rapid heartbeat or breathing</a:t>
            </a:r>
          </a:p>
          <a:p>
            <a:pPr>
              <a:buChar char="•"/>
            </a:pPr>
            <a:r>
              <a:rPr lang="en-US" sz="2400" dirty="0">
                <a:latin typeface="Arial"/>
                <a:cs typeface="Arial"/>
              </a:rPr>
              <a:t>Confusion or disorientation</a:t>
            </a:r>
          </a:p>
          <a:p>
            <a:pPr>
              <a:buChar char="•"/>
            </a:pPr>
            <a:r>
              <a:rPr lang="en-US" sz="2400" dirty="0">
                <a:latin typeface="Arial"/>
                <a:cs typeface="Arial"/>
              </a:rPr>
              <a:t>Low blood pressure (orthostatic hypotension)</a:t>
            </a:r>
          </a:p>
        </p:txBody>
      </p:sp>
      <p:pic>
        <p:nvPicPr>
          <p:cNvPr id="11" name="Picture 11">
            <a:extLst>
              <a:ext uri="{FF2B5EF4-FFF2-40B4-BE49-F238E27FC236}">
                <a16:creationId xmlns:a16="http://schemas.microsoft.com/office/drawing/2014/main" id="{7D129ACF-B7CA-43DD-9E62-5DC13B5AF0DA}"/>
              </a:ext>
            </a:extLst>
          </p:cNvPr>
          <p:cNvPicPr>
            <a:picLocks noChangeAspect="1"/>
          </p:cNvPicPr>
          <p:nvPr/>
        </p:nvPicPr>
        <p:blipFill>
          <a:blip r:embed="rId2"/>
          <a:stretch>
            <a:fillRect/>
          </a:stretch>
        </p:blipFill>
        <p:spPr>
          <a:xfrm>
            <a:off x="4191919" y="2018562"/>
            <a:ext cx="4808862" cy="3385490"/>
          </a:xfrm>
          <a:prstGeom prst="rect">
            <a:avLst/>
          </a:prstGeom>
        </p:spPr>
      </p:pic>
    </p:spTree>
    <p:extLst>
      <p:ext uri="{BB962C8B-B14F-4D97-AF65-F5344CB8AC3E}">
        <p14:creationId xmlns:p14="http://schemas.microsoft.com/office/powerpoint/2010/main" val="3931423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0938"/>
            <a:ext cx="7886700" cy="1325563"/>
          </a:xfrm>
        </p:spPr>
        <p:txBody>
          <a:bodyPr/>
          <a:lstStyle/>
          <a:p>
            <a:r>
              <a:rPr lang="en-US" dirty="0">
                <a:latin typeface="Arial Black"/>
              </a:rPr>
              <a:t>Causes of Dehydration</a:t>
            </a:r>
          </a:p>
        </p:txBody>
      </p:sp>
      <p:sp>
        <p:nvSpPr>
          <p:cNvPr id="3" name="Content Placeholder 2"/>
          <p:cNvSpPr>
            <a:spLocks noGrp="1"/>
          </p:cNvSpPr>
          <p:nvPr>
            <p:ph idx="1"/>
          </p:nvPr>
        </p:nvSpPr>
        <p:spPr>
          <a:xfrm>
            <a:off x="628650" y="1825625"/>
            <a:ext cx="8247054" cy="4351338"/>
          </a:xfrm>
        </p:spPr>
        <p:txBody>
          <a:bodyPr vert="horz" lIns="91440" tIns="45720" rIns="91440" bIns="45720" rtlCol="0" anchor="t">
            <a:normAutofit/>
          </a:bodyPr>
          <a:lstStyle/>
          <a:p>
            <a:r>
              <a:rPr lang="en-US" sz="2800" dirty="0">
                <a:latin typeface="Arial"/>
                <a:ea typeface="+mn-lt"/>
                <a:cs typeface="+mn-lt"/>
              </a:rPr>
              <a:t>Diarrhea</a:t>
            </a:r>
            <a:endParaRPr lang="en-US" sz="2800">
              <a:latin typeface="Arial"/>
              <a:cs typeface="Calibri" panose="020F0502020204030204"/>
            </a:endParaRPr>
          </a:p>
          <a:p>
            <a:r>
              <a:rPr lang="en-US" sz="2800" dirty="0">
                <a:latin typeface="Arial"/>
                <a:ea typeface="+mn-lt"/>
                <a:cs typeface="+mn-lt"/>
              </a:rPr>
              <a:t>Vomiting</a:t>
            </a:r>
            <a:endParaRPr lang="en-US" sz="2800">
              <a:latin typeface="Arial"/>
              <a:cs typeface="Calibri"/>
            </a:endParaRPr>
          </a:p>
          <a:p>
            <a:r>
              <a:rPr lang="en-US" sz="2800" dirty="0">
                <a:latin typeface="Arial"/>
                <a:ea typeface="+mn-lt"/>
                <a:cs typeface="+mn-lt"/>
              </a:rPr>
              <a:t>Sweating too much</a:t>
            </a:r>
            <a:endParaRPr lang="en-US" sz="2800">
              <a:latin typeface="Arial"/>
              <a:cs typeface="Calibri"/>
            </a:endParaRPr>
          </a:p>
          <a:p>
            <a:r>
              <a:rPr lang="en-US" sz="2800" dirty="0">
                <a:latin typeface="Arial"/>
                <a:ea typeface="+mn-lt"/>
                <a:cs typeface="+mn-lt"/>
              </a:rPr>
              <a:t>Fever</a:t>
            </a:r>
            <a:endParaRPr lang="en-US" sz="2800">
              <a:latin typeface="Arial"/>
              <a:cs typeface="Calibri"/>
            </a:endParaRPr>
          </a:p>
          <a:p>
            <a:r>
              <a:rPr lang="en-US" sz="2800" dirty="0">
                <a:latin typeface="Arial"/>
                <a:ea typeface="+mn-lt"/>
                <a:cs typeface="+mn-lt"/>
              </a:rPr>
              <a:t>Not drinking enough</a:t>
            </a:r>
            <a:endParaRPr lang="en-US" sz="2800">
              <a:latin typeface="Arial"/>
              <a:cs typeface="Calibri"/>
            </a:endParaRPr>
          </a:p>
          <a:p>
            <a:r>
              <a:rPr lang="en-US" sz="2800" dirty="0">
                <a:latin typeface="Arial"/>
                <a:cs typeface="Arial"/>
              </a:rPr>
              <a:t>Urinating too much (Can be caused by certain medications and illnesses)</a:t>
            </a:r>
            <a:endParaRPr lang="en-US" sz="2800">
              <a:latin typeface="Arial"/>
              <a:ea typeface="+mn-lt"/>
              <a:cs typeface="Arial"/>
            </a:endParaRPr>
          </a:p>
          <a:p>
            <a:pPr marL="0" indent="0">
              <a:buNone/>
            </a:pPr>
            <a:endParaRPr lang="en-US" sz="2400" dirty="0">
              <a:latin typeface="Arial"/>
              <a:cs typeface="Calibri"/>
            </a:endParaRPr>
          </a:p>
          <a:p>
            <a:endParaRPr lang="en-US" sz="2400" dirty="0">
              <a:latin typeface="Arial"/>
              <a:cs typeface="Calibri"/>
            </a:endParaRPr>
          </a:p>
        </p:txBody>
      </p:sp>
      <p:sp>
        <p:nvSpPr>
          <p:cNvPr id="4" name="Slide Number Placeholder 3"/>
          <p:cNvSpPr>
            <a:spLocks noGrp="1"/>
          </p:cNvSpPr>
          <p:nvPr>
            <p:ph type="sldNum" sz="quarter" idx="12"/>
          </p:nvPr>
        </p:nvSpPr>
        <p:spPr/>
        <p:txBody>
          <a:bodyPr/>
          <a:lstStyle/>
          <a:p>
            <a:fld id="{BA4BD403-32A3-456F-9E42-157C52AD5E0F}" type="slidenum">
              <a:rPr lang="en-US" smtClean="0"/>
              <a:t>7</a:t>
            </a:fld>
            <a:endParaRPr lang="en-US"/>
          </a:p>
        </p:txBody>
      </p:sp>
      <p:pic>
        <p:nvPicPr>
          <p:cNvPr id="5" name="Picture 5">
            <a:extLst>
              <a:ext uri="{FF2B5EF4-FFF2-40B4-BE49-F238E27FC236}">
                <a16:creationId xmlns:a16="http://schemas.microsoft.com/office/drawing/2014/main" id="{1A711657-2A0A-4779-8DEC-DDBE47D15B60}"/>
              </a:ext>
            </a:extLst>
          </p:cNvPr>
          <p:cNvPicPr>
            <a:picLocks noChangeAspect="1"/>
          </p:cNvPicPr>
          <p:nvPr/>
        </p:nvPicPr>
        <p:blipFill>
          <a:blip r:embed="rId2"/>
          <a:stretch>
            <a:fillRect/>
          </a:stretch>
        </p:blipFill>
        <p:spPr>
          <a:xfrm>
            <a:off x="5350918" y="1584471"/>
            <a:ext cx="2889548" cy="2350359"/>
          </a:xfrm>
          <a:prstGeom prst="rect">
            <a:avLst/>
          </a:prstGeom>
        </p:spPr>
      </p:pic>
    </p:spTree>
    <p:extLst>
      <p:ext uri="{BB962C8B-B14F-4D97-AF65-F5344CB8AC3E}">
        <p14:creationId xmlns:p14="http://schemas.microsoft.com/office/powerpoint/2010/main" val="2643870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F27F0-7A6B-4F4D-8064-898B42EA45F5}"/>
              </a:ext>
            </a:extLst>
          </p:cNvPr>
          <p:cNvSpPr>
            <a:spLocks noGrp="1"/>
          </p:cNvSpPr>
          <p:nvPr>
            <p:ph type="title"/>
          </p:nvPr>
        </p:nvSpPr>
        <p:spPr>
          <a:xfrm>
            <a:off x="561083" y="94860"/>
            <a:ext cx="7886700" cy="1325563"/>
          </a:xfrm>
        </p:spPr>
        <p:txBody>
          <a:bodyPr/>
          <a:lstStyle/>
          <a:p>
            <a:r>
              <a:rPr lang="en-US" b="1" dirty="0">
                <a:latin typeface="Arial Black"/>
                <a:cs typeface="Calibri Light"/>
              </a:rPr>
              <a:t>Diagnosis &amp; Treatment</a:t>
            </a:r>
            <a:endParaRPr lang="en-US" b="1" dirty="0">
              <a:latin typeface="Arial Black"/>
            </a:endParaRPr>
          </a:p>
        </p:txBody>
      </p:sp>
      <p:sp>
        <p:nvSpPr>
          <p:cNvPr id="3" name="Content Placeholder 2">
            <a:extLst>
              <a:ext uri="{FF2B5EF4-FFF2-40B4-BE49-F238E27FC236}">
                <a16:creationId xmlns:a16="http://schemas.microsoft.com/office/drawing/2014/main" id="{ECDD3BC8-6DED-4991-94F5-750735A71AF4}"/>
              </a:ext>
            </a:extLst>
          </p:cNvPr>
          <p:cNvSpPr>
            <a:spLocks noGrp="1"/>
          </p:cNvSpPr>
          <p:nvPr>
            <p:ph idx="1"/>
          </p:nvPr>
        </p:nvSpPr>
        <p:spPr>
          <a:xfrm>
            <a:off x="347123" y="1577882"/>
            <a:ext cx="8168227" cy="4599081"/>
          </a:xfrm>
        </p:spPr>
        <p:txBody>
          <a:bodyPr vert="horz" lIns="91440" tIns="45720" rIns="91440" bIns="45720" rtlCol="0" anchor="t">
            <a:normAutofit lnSpcReduction="10000"/>
          </a:bodyPr>
          <a:lstStyle/>
          <a:p>
            <a:pPr marL="0" indent="0">
              <a:buNone/>
            </a:pPr>
            <a:r>
              <a:rPr lang="en-US" sz="2400" dirty="0">
                <a:latin typeface="Arial"/>
                <a:ea typeface="+mn-lt"/>
                <a:cs typeface="+mn-lt"/>
              </a:rPr>
              <a:t>Diagnosis requires an evaluation of the Individual and laboratory testing, clinical assessment, and knowledge of the Individual’s medical history (</a:t>
            </a:r>
            <a:r>
              <a:rPr lang="en-US" sz="2400" dirty="0" err="1">
                <a:latin typeface="Arial"/>
                <a:ea typeface="+mn-lt"/>
                <a:cs typeface="+mn-lt"/>
              </a:rPr>
              <a:t>Rolands</a:t>
            </a:r>
            <a:r>
              <a:rPr lang="en-US" sz="2400" dirty="0">
                <a:latin typeface="Arial"/>
                <a:ea typeface="+mn-lt"/>
                <a:cs typeface="+mn-lt"/>
              </a:rPr>
              <a:t>, 2019).</a:t>
            </a:r>
          </a:p>
          <a:p>
            <a:pPr marL="0" indent="0">
              <a:buNone/>
            </a:pPr>
            <a:r>
              <a:rPr lang="en-US" sz="2400" b="1" dirty="0">
                <a:latin typeface="Arial"/>
                <a:ea typeface="+mn-lt"/>
                <a:cs typeface="+mn-lt"/>
              </a:rPr>
              <a:t>How to treat...</a:t>
            </a:r>
          </a:p>
          <a:p>
            <a:r>
              <a:rPr lang="en-US" sz="2400" dirty="0">
                <a:latin typeface="Arial"/>
                <a:ea typeface="+mn-lt"/>
                <a:cs typeface="+mn-lt"/>
              </a:rPr>
              <a:t>Encourage to drink water or other hydrating beverages.</a:t>
            </a:r>
            <a:endParaRPr lang="en-US" sz="2400" dirty="0">
              <a:latin typeface="Arial"/>
              <a:cs typeface="Arial"/>
            </a:endParaRPr>
          </a:p>
          <a:p>
            <a:r>
              <a:rPr lang="en-US" sz="2400" dirty="0">
                <a:latin typeface="Arial"/>
                <a:ea typeface="+mn-lt"/>
                <a:cs typeface="+mn-lt"/>
              </a:rPr>
              <a:t>IV (intravenous) fluids should begin as soon as possible in a hospital or emergency care setting. IV fluids are usually a saline solution, made of water, sodium, and other electrolytes. By receiving fluids through an IV rather than by drinking them, the body can absorb them more quickly and recover faster (Thomas, et al., 2008).</a:t>
            </a:r>
            <a:endParaRPr lang="en-US" sz="2400" dirty="0">
              <a:latin typeface="Arial"/>
              <a:cs typeface="Arial"/>
            </a:endParaRPr>
          </a:p>
          <a:p>
            <a:pPr marL="0" indent="0">
              <a:buNone/>
            </a:pPr>
            <a:r>
              <a:rPr lang="en-US" sz="2400" dirty="0">
                <a:latin typeface="Arial"/>
                <a:ea typeface="+mn-lt"/>
                <a:cs typeface="+mn-lt"/>
              </a:rPr>
              <a:t>Treating severe dehydration usually requires more than providing water or other beverages. </a:t>
            </a:r>
            <a:endParaRPr lang="en-US" sz="2400" dirty="0">
              <a:latin typeface="Arial"/>
              <a:cs typeface="Arial"/>
            </a:endParaRPr>
          </a:p>
        </p:txBody>
      </p:sp>
      <p:sp>
        <p:nvSpPr>
          <p:cNvPr id="4" name="Slide Number Placeholder 3">
            <a:extLst>
              <a:ext uri="{FF2B5EF4-FFF2-40B4-BE49-F238E27FC236}">
                <a16:creationId xmlns:a16="http://schemas.microsoft.com/office/drawing/2014/main" id="{C48A557C-A128-46DD-BB1D-B2AA630574AE}"/>
              </a:ext>
            </a:extLst>
          </p:cNvPr>
          <p:cNvSpPr>
            <a:spLocks noGrp="1"/>
          </p:cNvSpPr>
          <p:nvPr>
            <p:ph type="sldNum" sz="quarter" idx="12"/>
          </p:nvPr>
        </p:nvSpPr>
        <p:spPr/>
        <p:txBody>
          <a:bodyPr/>
          <a:lstStyle/>
          <a:p>
            <a:fld id="{BA4BD403-32A3-456F-9E42-157C52AD5E0F}" type="slidenum">
              <a:rPr lang="en-US" smtClean="0"/>
              <a:t>8</a:t>
            </a:fld>
            <a:endParaRPr lang="en-US"/>
          </a:p>
        </p:txBody>
      </p:sp>
    </p:spTree>
    <p:extLst>
      <p:ext uri="{BB962C8B-B14F-4D97-AF65-F5344CB8AC3E}">
        <p14:creationId xmlns:p14="http://schemas.microsoft.com/office/powerpoint/2010/main" val="2033690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7BAC-D93C-49CC-A7EB-127C85995856}"/>
              </a:ext>
            </a:extLst>
          </p:cNvPr>
          <p:cNvSpPr>
            <a:spLocks noGrp="1"/>
          </p:cNvSpPr>
          <p:nvPr>
            <p:ph type="title"/>
          </p:nvPr>
        </p:nvSpPr>
        <p:spPr/>
        <p:txBody>
          <a:bodyPr/>
          <a:lstStyle/>
          <a:p>
            <a:endParaRPr lang="en-US"/>
          </a:p>
        </p:txBody>
      </p:sp>
      <p:pic>
        <p:nvPicPr>
          <p:cNvPr id="5" name="Picture 5">
            <a:extLst>
              <a:ext uri="{FF2B5EF4-FFF2-40B4-BE49-F238E27FC236}">
                <a16:creationId xmlns:a16="http://schemas.microsoft.com/office/drawing/2014/main" id="{6583DB44-1579-40D0-9FA2-AA877941B61E}"/>
              </a:ext>
            </a:extLst>
          </p:cNvPr>
          <p:cNvPicPr>
            <a:picLocks noGrp="1" noChangeAspect="1"/>
          </p:cNvPicPr>
          <p:nvPr>
            <p:ph idx="1"/>
          </p:nvPr>
        </p:nvPicPr>
        <p:blipFill rotWithShape="1">
          <a:blip r:embed="rId2"/>
          <a:srcRect r="3448" b="14216"/>
          <a:stretch/>
        </p:blipFill>
        <p:spPr>
          <a:xfrm>
            <a:off x="84083" y="74367"/>
            <a:ext cx="8828696" cy="5975137"/>
          </a:xfrm>
        </p:spPr>
      </p:pic>
      <p:sp>
        <p:nvSpPr>
          <p:cNvPr id="4" name="Slide Number Placeholder 3">
            <a:extLst>
              <a:ext uri="{FF2B5EF4-FFF2-40B4-BE49-F238E27FC236}">
                <a16:creationId xmlns:a16="http://schemas.microsoft.com/office/drawing/2014/main" id="{E9258C0C-C1FC-4A4E-8082-B401A701B360}"/>
              </a:ext>
            </a:extLst>
          </p:cNvPr>
          <p:cNvSpPr>
            <a:spLocks noGrp="1"/>
          </p:cNvSpPr>
          <p:nvPr>
            <p:ph type="sldNum" sz="quarter" idx="12"/>
          </p:nvPr>
        </p:nvSpPr>
        <p:spPr/>
        <p:txBody>
          <a:bodyPr/>
          <a:lstStyle/>
          <a:p>
            <a:fld id="{BA4BD403-32A3-456F-9E42-157C52AD5E0F}" type="slidenum">
              <a:rPr lang="en-US" smtClean="0"/>
              <a:t>9</a:t>
            </a:fld>
            <a:endParaRPr lang="en-US"/>
          </a:p>
        </p:txBody>
      </p:sp>
    </p:spTree>
    <p:extLst>
      <p:ext uri="{BB962C8B-B14F-4D97-AF65-F5344CB8AC3E}">
        <p14:creationId xmlns:p14="http://schemas.microsoft.com/office/powerpoint/2010/main" val="4161860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A873F1237D914497DFA1E8D85B5035" ma:contentTypeVersion="8" ma:contentTypeDescription="Create a new document." ma:contentTypeScope="" ma:versionID="7bc88821f22741d0484bb4e627c9f83a">
  <xsd:schema xmlns:xsd="http://www.w3.org/2001/XMLSchema" xmlns:xs="http://www.w3.org/2001/XMLSchema" xmlns:p="http://schemas.microsoft.com/office/2006/metadata/properties" xmlns:ns2="ce556be0-c294-43de-afe1-0aa1eca57840" xmlns:ns3="93a2e542-a916-4ab4-932f-f5e77b65553e" targetNamespace="http://schemas.microsoft.com/office/2006/metadata/properties" ma:root="true" ma:fieldsID="8cb03586aa3d20f48565bd26e7960c17" ns2:_="" ns3:_="">
    <xsd:import namespace="ce556be0-c294-43de-afe1-0aa1eca57840"/>
    <xsd:import namespace="93a2e542-a916-4ab4-932f-f5e77b65553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56be0-c294-43de-afe1-0aa1eca578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a2e542-a916-4ab4-932f-f5e77b65553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51982B-8542-47CB-A898-2419EBD82025}">
  <ds:schemaRefs>
    <ds:schemaRef ds:uri="http://schemas.microsoft.com/sharepoint/v3/contenttype/forms"/>
  </ds:schemaRefs>
</ds:datastoreItem>
</file>

<file path=customXml/itemProps2.xml><?xml version="1.0" encoding="utf-8"?>
<ds:datastoreItem xmlns:ds="http://schemas.openxmlformats.org/officeDocument/2006/customXml" ds:itemID="{AA97E9F8-782B-48F8-9115-4A29CF3DA2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556be0-c294-43de-afe1-0aa1eca57840"/>
    <ds:schemaRef ds:uri="93a2e542-a916-4ab4-932f-f5e77b6555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5C9678-0292-4D5A-A471-432D3BD6BBCA}">
  <ds:schemaRefs>
    <ds:schemaRef ds:uri="http://purl.org/dc/terms/"/>
    <ds:schemaRef ds:uri="http://schemas.microsoft.com/office/2006/metadata/properties"/>
    <ds:schemaRef ds:uri="http://schemas.microsoft.com/office/2006/documentManagement/types"/>
    <ds:schemaRef ds:uri="http://purl.org/dc/elements/1.1/"/>
    <ds:schemaRef ds:uri="ce556be0-c294-43de-afe1-0aa1eca57840"/>
    <ds:schemaRef ds:uri="http://schemas.microsoft.com/office/infopath/2007/PartnerControls"/>
    <ds:schemaRef ds:uri="http://schemas.openxmlformats.org/package/2006/metadata/core-properties"/>
    <ds:schemaRef ds:uri="93a2e542-a916-4ab4-932f-f5e77b65553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2508</TotalTime>
  <Words>1835</Words>
  <Application>Microsoft Office PowerPoint</Application>
  <PresentationFormat>On-screen Show (4:3)</PresentationFormat>
  <Paragraphs>149</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Dehydration Risk Awareness Tool (RAT)</vt:lpstr>
      <vt:lpstr>Who benefits from this training</vt:lpstr>
      <vt:lpstr>Objectives </vt:lpstr>
      <vt:lpstr>Terms &amp; Definitions</vt:lpstr>
      <vt:lpstr>What is Dehydration? </vt:lpstr>
      <vt:lpstr>Signs and Symptoms </vt:lpstr>
      <vt:lpstr>Causes of Dehydration</vt:lpstr>
      <vt:lpstr>Diagnosis &amp; Treatment</vt:lpstr>
      <vt:lpstr>PowerPoint Presentation</vt:lpstr>
      <vt:lpstr>Importance of reporting change</vt:lpstr>
      <vt:lpstr>PowerPoint Presentation</vt:lpstr>
      <vt:lpstr>PowerPoint Presentation</vt:lpstr>
      <vt:lpstr>Case Study</vt:lpstr>
      <vt:lpstr>Apply what you learned</vt:lpstr>
      <vt:lpstr>PowerPoint Presentation</vt:lpstr>
      <vt:lpstr>PowerPoint Presentation</vt:lpstr>
      <vt:lpstr>PowerPoint Presentation</vt:lpstr>
      <vt:lpstr>PowerPoint Presentation</vt:lpstr>
      <vt:lpstr>References </vt:lpstr>
      <vt:lpstr>References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Blevins, Melissa (DBHDS)</cp:lastModifiedBy>
  <cp:revision>831</cp:revision>
  <cp:lastPrinted>2019-09-05T19:11:00Z</cp:lastPrinted>
  <dcterms:created xsi:type="dcterms:W3CDTF">2019-09-05T17:48:22Z</dcterms:created>
  <dcterms:modified xsi:type="dcterms:W3CDTF">2020-10-29T19:54:17Z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0x01010044A873F1237D914497DFA1E8D85B5035</vt:lpwstr>
  </property>
</Properties>
</file>