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7" r:id="rId5"/>
    <p:sldId id="315" r:id="rId6"/>
    <p:sldId id="295" r:id="rId7"/>
    <p:sldId id="297" r:id="rId8"/>
    <p:sldId id="298" r:id="rId9"/>
    <p:sldId id="306" r:id="rId10"/>
    <p:sldId id="296" r:id="rId11"/>
    <p:sldId id="299" r:id="rId12"/>
    <p:sldId id="304" r:id="rId13"/>
    <p:sldId id="303" r:id="rId14"/>
    <p:sldId id="318" r:id="rId15"/>
    <p:sldId id="319" r:id="rId16"/>
    <p:sldId id="300" r:id="rId17"/>
    <p:sldId id="305" r:id="rId18"/>
    <p:sldId id="310" r:id="rId19"/>
    <p:sldId id="311" r:id="rId20"/>
    <p:sldId id="309" r:id="rId21"/>
    <p:sldId id="316" r:id="rId22"/>
    <p:sldId id="317" r:id="rId23"/>
    <p:sldId id="320" r:id="rId24"/>
    <p:sldId id="312" r:id="rId25"/>
    <p:sldId id="3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34FE4-C179-4967-ADFE-11DF984A7FF7}" v="790" dt="2020-04-17T14:52:53.256"/>
    <p1510:client id="{0E283C89-C3BE-7EDC-63B4-E665284C3A80}" v="3414" dt="2020-04-01T18:17:28.370"/>
    <p1510:client id="{1D8162EA-0741-AE36-56FD-E062B8C497AE}" v="28" dt="2020-10-29T15:48:04.667"/>
    <p1510:client id="{270AA98F-15EE-CDDC-50E9-7114CC31FD42}" v="19" dt="2020-10-29T18:20:36.450"/>
    <p1510:client id="{28167640-D57F-432A-9435-DCD5F3A018A3}" v="3" dt="2020-04-16T16:50:01.625"/>
    <p1510:client id="{35B892A8-AA33-2E86-C197-6ECCF36BB7B7}" v="1128" dt="2020-03-30T20:55:25.246"/>
    <p1510:client id="{432D2A2E-E62A-A62B-EDCA-8BBFA1731E23}" v="3202" dt="2020-04-02T20:31:09.342"/>
    <p1510:client id="{49AC8A75-6A3F-48CB-8068-7F7A40D67097}" v="405" dt="2020-04-15T15:30:52.043"/>
    <p1510:client id="{5B1BB531-CADA-C47E-3F78-2E981D1297E6}" v="2" dt="2020-03-30T20:11:22.698"/>
    <p1510:client id="{65834708-D1B4-B08D-9448-80AA609FA471}" v="46" dt="2020-03-30T21:00:49.363"/>
    <p1510:client id="{687080BB-1F92-4BD4-8CF8-76DFD8A6F49F}" v="33" dt="2020-04-01T20:28:17.973"/>
    <p1510:client id="{6F1104F3-8057-9B0D-F74D-B9988C63F619}" v="1" dt="2020-04-15T15:45:30.335"/>
    <p1510:client id="{80A7B891-3031-BCE5-8CE1-9A6395773D04}" v="796" dt="2020-04-01T22:53:47.565"/>
    <p1510:client id="{8396D929-904B-7B97-F052-72ED4624C806}" v="1181" dt="2020-03-31T15:50:41.935"/>
    <p1510:client id="{9CE1C88E-9F0E-4DEA-B385-5DA2FE375271}" v="24" dt="2020-04-08T20:39:22.695"/>
    <p1510:client id="{A7D4BF8F-BE37-4D05-9E3A-6A9DC880FDFE}" v="402" dt="2020-03-31T15:10:34.865"/>
    <p1510:client id="{B62E10E5-A420-40F5-8F22-DFA797E7C0DC}" v="107" dt="2020-04-17T16:05:54.842"/>
    <p1510:client id="{BD247E19-755E-4F95-AC28-29909F3F41E7}" v="28" dt="2020-05-29T14:32:20.840"/>
    <p1510:client id="{C7920D75-97AE-3989-547B-B182D81A73F2}" v="76" dt="2020-04-13T12:20:25.197"/>
    <p1510:client id="{C80AB01A-D017-08A6-4F1A-6FD1B5313359}" v="681" dt="2020-04-01T17:05:24.915"/>
    <p1510:client id="{CA2B3001-6206-2F43-372A-01BFBC816D16}" v="5" dt="2020-03-30T19:43:00.893"/>
    <p1510:client id="{CC6FA679-48DD-4EDF-1DF0-A44B338E2EBA}" v="51" dt="2020-03-30T20:22:56.757"/>
    <p1510:client id="{DF12B7CC-C9CA-4423-B01C-C7460CD48ADF}" v="592" dt="2020-04-16T21:11:30.150"/>
    <p1510:client id="{E09AB161-17FB-FA26-C38C-B99079A930E3}" v="28" dt="2020-09-25T11:54:24.077"/>
    <p1510:client id="{E97E3468-EBCD-2691-1505-CAE046516163}" v="78" dt="2020-04-01T19:15:06.700"/>
    <p1510:client id="{EC1A88B2-B3FB-897D-7136-21F269668ACD}" v="193" dt="2020-05-11T17:29:39.794"/>
    <p1510:client id="{EC1C9ED9-CFFB-0332-BA23-B761C42C8B1B}" v="1255" dt="2020-03-30T20:04:43.188"/>
    <p1510:client id="{F920CBCF-B7AD-11FC-A0B0-CFA36D15ED6B}" v="56" dt="2020-04-01T16:15:21.303"/>
    <p1510:client id="{FA4C7D12-AB58-D750-C0C0-48102FA4E5F2}" v="18" dt="2020-09-25T11:46:54.630"/>
    <p1510:client id="{FA7F60BC-A868-9103-D94E-729844F479C2}" v="265" dt="2020-03-31T15:59:15.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14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7920D75-97AE-3989-547B-B182D81A73F2}"/>
    <pc:docChg chg="addSld delSld modSld">
      <pc:chgData name="" userId="" providerId="" clId="Web-{C7920D75-97AE-3989-547B-B182D81A73F2}" dt="2020-04-13T12:20:25.197" v="76"/>
      <pc:docMkLst>
        <pc:docMk/>
      </pc:docMkLst>
      <pc:sldChg chg="modSp">
        <pc:chgData name="" userId="" providerId="" clId="Web-{C7920D75-97AE-3989-547B-B182D81A73F2}" dt="2020-04-13T12:19:31.275" v="74" actId="20577"/>
        <pc:sldMkLst>
          <pc:docMk/>
          <pc:sldMk cId="711703780" sldId="295"/>
        </pc:sldMkLst>
        <pc:spChg chg="mod">
          <ac:chgData name="" userId="" providerId="" clId="Web-{C7920D75-97AE-3989-547B-B182D81A73F2}" dt="2020-04-13T12:19:31.275" v="74" actId="20577"/>
          <ac:spMkLst>
            <pc:docMk/>
            <pc:sldMk cId="711703780" sldId="295"/>
            <ac:spMk id="3" creationId="{244168EF-48C9-46AA-8704-A855AEFD8EED}"/>
          </ac:spMkLst>
        </pc:spChg>
      </pc:sldChg>
      <pc:sldChg chg="del">
        <pc:chgData name="" userId="" providerId="" clId="Web-{C7920D75-97AE-3989-547B-B182D81A73F2}" dt="2020-04-13T12:20:25.197" v="76"/>
        <pc:sldMkLst>
          <pc:docMk/>
          <pc:sldMk cId="100181415" sldId="301"/>
        </pc:sldMkLst>
      </pc:sldChg>
      <pc:sldChg chg="del">
        <pc:chgData name="" userId="" providerId="" clId="Web-{C7920D75-97AE-3989-547B-B182D81A73F2}" dt="2020-04-13T12:17:22.728" v="1"/>
        <pc:sldMkLst>
          <pc:docMk/>
          <pc:sldMk cId="2660203214" sldId="313"/>
        </pc:sldMkLst>
      </pc:sldChg>
      <pc:sldChg chg="addSp modSp add">
        <pc:chgData name="" userId="" providerId="" clId="Web-{C7920D75-97AE-3989-547B-B182D81A73F2}" dt="2020-04-13T12:18:57.760" v="66" actId="20577"/>
        <pc:sldMkLst>
          <pc:docMk/>
          <pc:sldMk cId="828363165" sldId="315"/>
        </pc:sldMkLst>
        <pc:spChg chg="mod">
          <ac:chgData name="" userId="" providerId="" clId="Web-{C7920D75-97AE-3989-547B-B182D81A73F2}" dt="2020-04-13T12:18:50.306" v="65"/>
          <ac:spMkLst>
            <pc:docMk/>
            <pc:sldMk cId="828363165" sldId="315"/>
            <ac:spMk id="4" creationId="{CF094D77-7278-4D97-9651-EF571BB49847}"/>
          </ac:spMkLst>
        </pc:spChg>
        <pc:spChg chg="mod">
          <ac:chgData name="" userId="" providerId="" clId="Web-{C7920D75-97AE-3989-547B-B182D81A73F2}" dt="2020-04-13T12:18:57.760" v="66" actId="20577"/>
          <ac:spMkLst>
            <pc:docMk/>
            <pc:sldMk cId="828363165" sldId="315"/>
            <ac:spMk id="10" creationId="{48828A52-AC9D-4FD4-BFA2-7AFED1C20D5B}"/>
          </ac:spMkLst>
        </pc:spChg>
        <pc:spChg chg="add">
          <ac:chgData name="" userId="" providerId="" clId="Web-{C7920D75-97AE-3989-547B-B182D81A73F2}" dt="2020-04-13T12:18:50.306" v="65"/>
          <ac:spMkLst>
            <pc:docMk/>
            <pc:sldMk cId="828363165" sldId="315"/>
            <ac:spMk id="28" creationId="{3A5B4632-C963-4296-86F0-79AA9EA5AE98}"/>
          </ac:spMkLst>
        </pc:spChg>
        <pc:graphicFrameChg chg="mod modGraphic">
          <ac:chgData name="" userId="" providerId="" clId="Web-{C7920D75-97AE-3989-547B-B182D81A73F2}" dt="2020-04-13T12:18:50.306" v="65"/>
          <ac:graphicFrameMkLst>
            <pc:docMk/>
            <pc:sldMk cId="828363165" sldId="315"/>
            <ac:graphicFrameMk id="23" creationId="{26A500E8-C0CD-4429-AC92-5B7C683A67EA}"/>
          </ac:graphicFrameMkLst>
        </pc:graphicFrameChg>
      </pc:sldChg>
    </pc:docChg>
  </pc:docChgLst>
  <pc:docChgLst>
    <pc:chgData clId="Web-{BD247E19-755E-4F95-AC28-29909F3F41E7}"/>
    <pc:docChg chg="modSld">
      <pc:chgData name="" userId="" providerId="" clId="Web-{BD247E19-755E-4F95-AC28-29909F3F41E7}" dt="2020-05-29T14:32:20.840" v="27" actId="14100"/>
      <pc:docMkLst>
        <pc:docMk/>
      </pc:docMkLst>
      <pc:sldChg chg="modSp">
        <pc:chgData name="" userId="" providerId="" clId="Web-{BD247E19-755E-4F95-AC28-29909F3F41E7}" dt="2020-05-29T14:31:50.026" v="24" actId="20577"/>
        <pc:sldMkLst>
          <pc:docMk/>
          <pc:sldMk cId="4186247245" sldId="307"/>
        </pc:sldMkLst>
        <pc:spChg chg="mod">
          <ac:chgData name="" userId="" providerId="" clId="Web-{BD247E19-755E-4F95-AC28-29909F3F41E7}" dt="2020-05-29T14:31:50.026" v="24" actId="20577"/>
          <ac:spMkLst>
            <pc:docMk/>
            <pc:sldMk cId="4186247245" sldId="307"/>
            <ac:spMk id="3" creationId="{2B52A7D0-1A3F-4003-9E16-0FC1B7BD7A8E}"/>
          </ac:spMkLst>
        </pc:spChg>
      </pc:sldChg>
      <pc:sldChg chg="modSp">
        <pc:chgData name="" userId="" providerId="" clId="Web-{BD247E19-755E-4F95-AC28-29909F3F41E7}" dt="2020-05-29T14:32:20.840" v="27" actId="14100"/>
        <pc:sldMkLst>
          <pc:docMk/>
          <pc:sldMk cId="2480107090" sldId="311"/>
        </pc:sldMkLst>
        <pc:spChg chg="mod">
          <ac:chgData name="" userId="" providerId="" clId="Web-{BD247E19-755E-4F95-AC28-29909F3F41E7}" dt="2020-05-29T14:32:20.840" v="27" actId="14100"/>
          <ac:spMkLst>
            <pc:docMk/>
            <pc:sldMk cId="2480107090" sldId="311"/>
            <ac:spMk id="3" creationId="{14CB7DDC-563F-4AE9-89C8-04EB7419D7E9}"/>
          </ac:spMkLst>
        </pc:spChg>
      </pc:sldChg>
      <pc:sldChg chg="addSp delSp modSp">
        <pc:chgData name="" userId="" providerId="" clId="Web-{BD247E19-755E-4F95-AC28-29909F3F41E7}" dt="2020-05-29T14:30:52.537" v="23" actId="1076"/>
        <pc:sldMkLst>
          <pc:docMk/>
          <pc:sldMk cId="3796388248" sldId="317"/>
        </pc:sldMkLst>
        <pc:spChg chg="mod">
          <ac:chgData name="" userId="" providerId="" clId="Web-{BD247E19-755E-4F95-AC28-29909F3F41E7}" dt="2020-05-29T14:28:20.105" v="2" actId="1076"/>
          <ac:spMkLst>
            <pc:docMk/>
            <pc:sldMk cId="3796388248" sldId="317"/>
            <ac:spMk id="4" creationId="{90BD73B0-98F2-405D-B66F-59BD5A950A7D}"/>
          </ac:spMkLst>
        </pc:spChg>
        <pc:spChg chg="add mod">
          <ac:chgData name="" userId="" providerId="" clId="Web-{BD247E19-755E-4F95-AC28-29909F3F41E7}" dt="2020-05-29T14:30:52.537" v="23" actId="1076"/>
          <ac:spMkLst>
            <pc:docMk/>
            <pc:sldMk cId="3796388248" sldId="317"/>
            <ac:spMk id="8" creationId="{0160DB34-155F-4E26-92E8-DACEDEED8DA5}"/>
          </ac:spMkLst>
        </pc:spChg>
        <pc:spChg chg="mod">
          <ac:chgData name="" userId="" providerId="" clId="Web-{BD247E19-755E-4F95-AC28-29909F3F41E7}" dt="2020-05-29T14:29:21.078" v="14" actId="1076"/>
          <ac:spMkLst>
            <pc:docMk/>
            <pc:sldMk cId="3796388248" sldId="317"/>
            <ac:spMk id="20" creationId="{FE2FAD26-2A74-412A-92C6-4C8F8EF45C58}"/>
          </ac:spMkLst>
        </pc:spChg>
        <pc:spChg chg="mod">
          <ac:chgData name="" userId="" providerId="" clId="Web-{BD247E19-755E-4F95-AC28-29909F3F41E7}" dt="2020-05-29T14:29:45.751" v="16" actId="1076"/>
          <ac:spMkLst>
            <pc:docMk/>
            <pc:sldMk cId="3796388248" sldId="317"/>
            <ac:spMk id="21" creationId="{BA7FAA5C-3B33-4D21-BCE0-943A30CBA06A}"/>
          </ac:spMkLst>
        </pc:spChg>
        <pc:spChg chg="mod">
          <ac:chgData name="" userId="" providerId="" clId="Web-{BD247E19-755E-4F95-AC28-29909F3F41E7}" dt="2020-05-29T14:29:50.752" v="17" actId="1076"/>
          <ac:spMkLst>
            <pc:docMk/>
            <pc:sldMk cId="3796388248" sldId="317"/>
            <ac:spMk id="25" creationId="{E9F01252-524A-4AF4-AA75-70B93043FF80}"/>
          </ac:spMkLst>
        </pc:spChg>
        <pc:picChg chg="add mod">
          <ac:chgData name="" userId="" providerId="" clId="Web-{BD247E19-755E-4F95-AC28-29909F3F41E7}" dt="2020-05-29T14:29:01.373" v="12" actId="14100"/>
          <ac:picMkLst>
            <pc:docMk/>
            <pc:sldMk cId="3796388248" sldId="317"/>
            <ac:picMk id="5" creationId="{E7E14E60-E6E5-46F1-AE40-ED918D5975D1}"/>
          </ac:picMkLst>
        </pc:picChg>
        <pc:picChg chg="mod">
          <ac:chgData name="" userId="" providerId="" clId="Web-{BD247E19-755E-4F95-AC28-29909F3F41E7}" dt="2020-05-29T14:29:41.189" v="15" actId="1076"/>
          <ac:picMkLst>
            <pc:docMk/>
            <pc:sldMk cId="3796388248" sldId="317"/>
            <ac:picMk id="16" creationId="{707B5C4F-9835-4095-B6AE-A036057FBB0A}"/>
          </ac:picMkLst>
        </pc:picChg>
        <pc:picChg chg="del">
          <ac:chgData name="" userId="" providerId="" clId="Web-{BD247E19-755E-4F95-AC28-29909F3F41E7}" dt="2020-05-29T14:27:57.010" v="1"/>
          <ac:picMkLst>
            <pc:docMk/>
            <pc:sldMk cId="3796388248" sldId="317"/>
            <ac:picMk id="18" creationId="{640B7A70-00C7-4135-A7E0-2163F6F6EE89}"/>
          </ac:picMkLst>
        </pc:picChg>
        <pc:picChg chg="mod">
          <ac:chgData name="" userId="" providerId="" clId="Web-{BD247E19-755E-4F95-AC28-29909F3F41E7}" dt="2020-05-29T14:29:05.077" v="13" actId="1076"/>
          <ac:picMkLst>
            <pc:docMk/>
            <pc:sldMk cId="3796388248" sldId="317"/>
            <ac:picMk id="24" creationId="{2E6DA08C-9F91-4032-80EA-95B7AADA3CD5}"/>
          </ac:picMkLst>
        </pc:picChg>
      </pc:sldChg>
      <pc:sldChg chg="modSp">
        <pc:chgData name="" userId="" providerId="" clId="Web-{BD247E19-755E-4F95-AC28-29909F3F41E7}" dt="2020-05-29T14:16:21.461" v="0" actId="1076"/>
        <pc:sldMkLst>
          <pc:docMk/>
          <pc:sldMk cId="2412106812" sldId="319"/>
        </pc:sldMkLst>
        <pc:spChg chg="mod">
          <ac:chgData name="" userId="" providerId="" clId="Web-{BD247E19-755E-4F95-AC28-29909F3F41E7}" dt="2020-05-29T14:16:21.461" v="0" actId="1076"/>
          <ac:spMkLst>
            <pc:docMk/>
            <pc:sldMk cId="2412106812" sldId="319"/>
            <ac:spMk id="16" creationId="{5CB4E2CB-0D1D-4A5D-AFB7-3D15598518E6}"/>
          </ac:spMkLst>
        </pc:spChg>
      </pc:sldChg>
    </pc:docChg>
  </pc:docChgLst>
  <pc:docChgLst>
    <pc:chgData clId="Web-{A7D4BF8F-BE37-4D05-9E3A-6A9DC880FDFE}"/>
    <pc:docChg chg="modSld">
      <pc:chgData name="" userId="" providerId="" clId="Web-{A7D4BF8F-BE37-4D05-9E3A-6A9DC880FDFE}" dt="2020-03-31T15:10:34.865" v="403" actId="20577"/>
      <pc:docMkLst>
        <pc:docMk/>
      </pc:docMkLst>
      <pc:sldChg chg="modSp">
        <pc:chgData name="" userId="" providerId="" clId="Web-{A7D4BF8F-BE37-4D05-9E3A-6A9DC880FDFE}" dt="2020-03-31T15:02:23.084" v="154" actId="20577"/>
        <pc:sldMkLst>
          <pc:docMk/>
          <pc:sldMk cId="471991400" sldId="302"/>
        </pc:sldMkLst>
        <pc:spChg chg="mod">
          <ac:chgData name="" userId="" providerId="" clId="Web-{A7D4BF8F-BE37-4D05-9E3A-6A9DC880FDFE}" dt="2020-03-31T15:02:23.084" v="154" actId="20577"/>
          <ac:spMkLst>
            <pc:docMk/>
            <pc:sldMk cId="471991400" sldId="302"/>
            <ac:spMk id="3" creationId="{BEEA5DFD-8551-41A3-AAF3-C8904E9835B3}"/>
          </ac:spMkLst>
        </pc:spChg>
      </pc:sldChg>
      <pc:sldChg chg="modSp">
        <pc:chgData name="" userId="" providerId="" clId="Web-{A7D4BF8F-BE37-4D05-9E3A-6A9DC880FDFE}" dt="2020-03-31T15:10:34.865" v="402" actId="20577"/>
        <pc:sldMkLst>
          <pc:docMk/>
          <pc:sldMk cId="2584242795" sldId="303"/>
        </pc:sldMkLst>
        <pc:spChg chg="mod">
          <ac:chgData name="" userId="" providerId="" clId="Web-{A7D4BF8F-BE37-4D05-9E3A-6A9DC880FDFE}" dt="2020-03-31T15:10:34.865" v="402" actId="20577"/>
          <ac:spMkLst>
            <pc:docMk/>
            <pc:sldMk cId="2584242795" sldId="303"/>
            <ac:spMk id="3" creationId="{07201392-A7FF-428F-8FEA-76958F3EFE3E}"/>
          </ac:spMkLst>
        </pc:spChg>
      </pc:sldChg>
    </pc:docChg>
  </pc:docChgLst>
  <pc:docChgLst>
    <pc:chgData clId="Web-{CA2B3001-6206-2F43-372A-01BFBC816D16}"/>
    <pc:docChg chg="modSld">
      <pc:chgData name="" userId="" providerId="" clId="Web-{CA2B3001-6206-2F43-372A-01BFBC816D16}" dt="2020-03-30T19:43:00.893" v="4" actId="20577"/>
      <pc:docMkLst>
        <pc:docMk/>
      </pc:docMkLst>
      <pc:sldChg chg="modSp">
        <pc:chgData name="" userId="" providerId="" clId="Web-{CA2B3001-6206-2F43-372A-01BFBC816D16}" dt="2020-03-30T19:42:59.847" v="2" actId="20577"/>
        <pc:sldMkLst>
          <pc:docMk/>
          <pc:sldMk cId="711703780" sldId="295"/>
        </pc:sldMkLst>
        <pc:spChg chg="mod">
          <ac:chgData name="" userId="" providerId="" clId="Web-{CA2B3001-6206-2F43-372A-01BFBC816D16}" dt="2020-03-30T19:42:59.847" v="2" actId="20577"/>
          <ac:spMkLst>
            <pc:docMk/>
            <pc:sldMk cId="711703780" sldId="295"/>
            <ac:spMk id="3" creationId="{244168EF-48C9-46AA-8704-A855AEFD8EED}"/>
          </ac:spMkLst>
        </pc:spChg>
      </pc:sldChg>
    </pc:docChg>
  </pc:docChgLst>
  <pc:docChgLst>
    <pc:chgData name="Blevins, Melissa (DBHDS)" userId="S::melissa.blevins@dbhds.virginia.gov::6575bc5f-fcc3-4139-a246-17e6371f972c" providerId="AD" clId="Web-{9CE1C88E-9F0E-4DEA-B385-5DA2FE375271}"/>
    <pc:docChg chg="addSld delSld modSld sldOrd">
      <pc:chgData name="Blevins, Melissa (DBHDS)" userId="S::melissa.blevins@dbhds.virginia.gov::6575bc5f-fcc3-4139-a246-17e6371f972c" providerId="AD" clId="Web-{9CE1C88E-9F0E-4DEA-B385-5DA2FE375271}" dt="2020-04-08T20:39:22.695" v="24" actId="1076"/>
      <pc:docMkLst>
        <pc:docMk/>
      </pc:docMkLst>
      <pc:sldChg chg="ord">
        <pc:chgData name="Blevins, Melissa (DBHDS)" userId="S::melissa.blevins@dbhds.virginia.gov::6575bc5f-fcc3-4139-a246-17e6371f972c" providerId="AD" clId="Web-{9CE1C88E-9F0E-4DEA-B385-5DA2FE375271}" dt="2020-04-08T20:37:40.960" v="8"/>
        <pc:sldMkLst>
          <pc:docMk/>
          <pc:sldMk cId="83360303" sldId="300"/>
        </pc:sldMkLst>
      </pc:sldChg>
      <pc:sldChg chg="addSp delSp modSp new mod ord setBg">
        <pc:chgData name="Blevins, Melissa (DBHDS)" userId="S::melissa.blevins@dbhds.virginia.gov::6575bc5f-fcc3-4139-a246-17e6371f972c" providerId="AD" clId="Web-{9CE1C88E-9F0E-4DEA-B385-5DA2FE375271}" dt="2020-04-08T20:39:22.695" v="24" actId="1076"/>
        <pc:sldMkLst>
          <pc:docMk/>
          <pc:sldMk cId="4042904471" sldId="312"/>
        </pc:sldMkLst>
        <pc:spChg chg="mod">
          <ac:chgData name="Blevins, Melissa (DBHDS)" userId="S::melissa.blevins@dbhds.virginia.gov::6575bc5f-fcc3-4139-a246-17e6371f972c" providerId="AD" clId="Web-{9CE1C88E-9F0E-4DEA-B385-5DA2FE375271}" dt="2020-04-08T20:38:38.319" v="16"/>
          <ac:spMkLst>
            <pc:docMk/>
            <pc:sldMk cId="4042904471" sldId="312"/>
            <ac:spMk id="2" creationId="{7B48C51A-A9A6-4B93-82BF-DB101CDF4A68}"/>
          </ac:spMkLst>
        </pc:spChg>
        <pc:spChg chg="add">
          <ac:chgData name="Blevins, Melissa (DBHDS)" userId="S::melissa.blevins@dbhds.virginia.gov::6575bc5f-fcc3-4139-a246-17e6371f972c" providerId="AD" clId="Web-{9CE1C88E-9F0E-4DEA-B385-5DA2FE375271}" dt="2020-04-08T20:38:38.319" v="16"/>
          <ac:spMkLst>
            <pc:docMk/>
            <pc:sldMk cId="4042904471" sldId="312"/>
            <ac:spMk id="10" creationId="{57845966-6EFC-468A-9CC7-BAB4B95854E7}"/>
          </ac:spMkLst>
        </pc:spChg>
        <pc:spChg chg="add">
          <ac:chgData name="Blevins, Melissa (DBHDS)" userId="S::melissa.blevins@dbhds.virginia.gov::6575bc5f-fcc3-4139-a246-17e6371f972c" providerId="AD" clId="Web-{9CE1C88E-9F0E-4DEA-B385-5DA2FE375271}" dt="2020-04-08T20:38:38.319" v="16"/>
          <ac:spMkLst>
            <pc:docMk/>
            <pc:sldMk cId="4042904471" sldId="312"/>
            <ac:spMk id="14" creationId="{ADAD1991-FFD1-4E94-ABAB-7560D33008E4}"/>
          </ac:spMkLst>
        </pc:spChg>
        <pc:picChg chg="add del mod">
          <ac:chgData name="Blevins, Melissa (DBHDS)" userId="S::melissa.blevins@dbhds.virginia.gov::6575bc5f-fcc3-4139-a246-17e6371f972c" providerId="AD" clId="Web-{9CE1C88E-9F0E-4DEA-B385-5DA2FE375271}" dt="2020-04-08T20:36:56.209" v="2"/>
          <ac:picMkLst>
            <pc:docMk/>
            <pc:sldMk cId="4042904471" sldId="312"/>
            <ac:picMk id="3" creationId="{EA7B293C-3754-46ED-A061-6D0555E1606C}"/>
          </ac:picMkLst>
        </pc:picChg>
        <pc:picChg chg="add mod">
          <ac:chgData name="Blevins, Melissa (DBHDS)" userId="S::melissa.blevins@dbhds.virginia.gov::6575bc5f-fcc3-4139-a246-17e6371f972c" providerId="AD" clId="Web-{9CE1C88E-9F0E-4DEA-B385-5DA2FE375271}" dt="2020-04-08T20:39:22.695" v="24" actId="1076"/>
          <ac:picMkLst>
            <pc:docMk/>
            <pc:sldMk cId="4042904471" sldId="312"/>
            <ac:picMk id="5" creationId="{F429B3F3-AEFF-4D44-954C-DECBC0043222}"/>
          </ac:picMkLst>
        </pc:picChg>
        <pc:picChg chg="add">
          <ac:chgData name="Blevins, Melissa (DBHDS)" userId="S::melissa.blevins@dbhds.virginia.gov::6575bc5f-fcc3-4139-a246-17e6371f972c" providerId="AD" clId="Web-{9CE1C88E-9F0E-4DEA-B385-5DA2FE375271}" dt="2020-04-08T20:38:38.319" v="16"/>
          <ac:picMkLst>
            <pc:docMk/>
            <pc:sldMk cId="4042904471" sldId="312"/>
            <ac:picMk id="12" creationId="{75554383-98AF-4A47-BB65-705FAAA4BE6A}"/>
          </ac:picMkLst>
        </pc:picChg>
      </pc:sldChg>
      <pc:sldChg chg="new del">
        <pc:chgData name="Blevins, Melissa (DBHDS)" userId="S::melissa.blevins@dbhds.virginia.gov::6575bc5f-fcc3-4139-a246-17e6371f972c" providerId="AD" clId="Web-{9CE1C88E-9F0E-4DEA-B385-5DA2FE375271}" dt="2020-04-08T20:38:22.272" v="14"/>
        <pc:sldMkLst>
          <pc:docMk/>
          <pc:sldMk cId="1225494762" sldId="313"/>
        </pc:sldMkLst>
      </pc:sldChg>
    </pc:docChg>
  </pc:docChgLst>
  <pc:docChgLst>
    <pc:chgData clId="Web-{65834708-D1B4-B08D-9448-80AA609FA471}"/>
    <pc:docChg chg="modSld">
      <pc:chgData name="" userId="" providerId="" clId="Web-{65834708-D1B4-B08D-9448-80AA609FA471}" dt="2020-03-30T21:00:49.363" v="45" actId="20577"/>
      <pc:docMkLst>
        <pc:docMk/>
      </pc:docMkLst>
      <pc:sldChg chg="modSp">
        <pc:chgData name="" userId="" providerId="" clId="Web-{65834708-D1B4-B08D-9448-80AA609FA471}" dt="2020-03-30T21:00:49.363" v="44" actId="20577"/>
        <pc:sldMkLst>
          <pc:docMk/>
          <pc:sldMk cId="3300284026" sldId="257"/>
        </pc:sldMkLst>
        <pc:spChg chg="mod">
          <ac:chgData name="" userId="" providerId="" clId="Web-{65834708-D1B4-B08D-9448-80AA609FA471}" dt="2020-03-30T21:00:49.363" v="44" actId="20577"/>
          <ac:spMkLst>
            <pc:docMk/>
            <pc:sldMk cId="3300284026" sldId="257"/>
            <ac:spMk id="3" creationId="{A716054E-8481-4BED-A16F-5A1CFBC8BA65}"/>
          </ac:spMkLst>
        </pc:spChg>
      </pc:sldChg>
    </pc:docChg>
  </pc:docChgLst>
  <pc:docChgLst>
    <pc:chgData name="Blevins, Melissa (DBHDS)" userId="S::melissa.blevins@dbhds.virginia.gov::6575bc5f-fcc3-4139-a246-17e6371f972c" providerId="AD" clId="Web-{B62E10E5-A420-40F5-8F22-DFA797E7C0DC}"/>
    <pc:docChg chg="modSld">
      <pc:chgData name="Blevins, Melissa (DBHDS)" userId="S::melissa.blevins@dbhds.virginia.gov::6575bc5f-fcc3-4139-a246-17e6371f972c" providerId="AD" clId="Web-{B62E10E5-A420-40F5-8F22-DFA797E7C0DC}" dt="2020-04-17T16:05:54.842" v="106" actId="20577"/>
      <pc:docMkLst>
        <pc:docMk/>
      </pc:docMkLst>
      <pc:sldChg chg="modSp">
        <pc:chgData name="Blevins, Melissa (DBHDS)" userId="S::melissa.blevins@dbhds.virginia.gov::6575bc5f-fcc3-4139-a246-17e6371f972c" providerId="AD" clId="Web-{B62E10E5-A420-40F5-8F22-DFA797E7C0DC}" dt="2020-04-17T16:00:59.860" v="2" actId="20577"/>
        <pc:sldMkLst>
          <pc:docMk/>
          <pc:sldMk cId="828363165" sldId="315"/>
        </pc:sldMkLst>
        <pc:graphicFrameChg chg="modGraphic">
          <ac:chgData name="Blevins, Melissa (DBHDS)" userId="S::melissa.blevins@dbhds.virginia.gov::6575bc5f-fcc3-4139-a246-17e6371f972c" providerId="AD" clId="Web-{B62E10E5-A420-40F5-8F22-DFA797E7C0DC}" dt="2020-04-17T16:00:59.860" v="2" actId="20577"/>
          <ac:graphicFrameMkLst>
            <pc:docMk/>
            <pc:sldMk cId="828363165" sldId="315"/>
            <ac:graphicFrameMk id="23" creationId="{26A500E8-C0CD-4429-AC92-5B7C683A67EA}"/>
          </ac:graphicFrameMkLst>
        </pc:graphicFrameChg>
      </pc:sldChg>
      <pc:sldChg chg="addSp delSp modSp">
        <pc:chgData name="Blevins, Melissa (DBHDS)" userId="S::melissa.blevins@dbhds.virginia.gov::6575bc5f-fcc3-4139-a246-17e6371f972c" providerId="AD" clId="Web-{B62E10E5-A420-40F5-8F22-DFA797E7C0DC}" dt="2020-04-17T16:05:54.842" v="106" actId="20577"/>
        <pc:sldMkLst>
          <pc:docMk/>
          <pc:sldMk cId="677673620" sldId="318"/>
        </pc:sldMkLst>
        <pc:spChg chg="mod">
          <ac:chgData name="Blevins, Melissa (DBHDS)" userId="S::melissa.blevins@dbhds.virginia.gov::6575bc5f-fcc3-4139-a246-17e6371f972c" providerId="AD" clId="Web-{B62E10E5-A420-40F5-8F22-DFA797E7C0DC}" dt="2020-04-17T16:04:19.885" v="81" actId="1076"/>
          <ac:spMkLst>
            <pc:docMk/>
            <pc:sldMk cId="677673620" sldId="318"/>
            <ac:spMk id="3" creationId="{182C83B0-3E11-4547-8920-78F90285B17E}"/>
          </ac:spMkLst>
        </pc:spChg>
        <pc:spChg chg="mod">
          <ac:chgData name="Blevins, Melissa (DBHDS)" userId="S::melissa.blevins@dbhds.virginia.gov::6575bc5f-fcc3-4139-a246-17e6371f972c" providerId="AD" clId="Web-{B62E10E5-A420-40F5-8F22-DFA797E7C0DC}" dt="2020-04-17T16:04:32.089" v="82" actId="1076"/>
          <ac:spMkLst>
            <pc:docMk/>
            <pc:sldMk cId="677673620" sldId="318"/>
            <ac:spMk id="5" creationId="{FCFEC67E-5F1B-43F4-9931-086E63B46B53}"/>
          </ac:spMkLst>
        </pc:spChg>
        <pc:spChg chg="add mod">
          <ac:chgData name="Blevins, Melissa (DBHDS)" userId="S::melissa.blevins@dbhds.virginia.gov::6575bc5f-fcc3-4139-a246-17e6371f972c" providerId="AD" clId="Web-{B62E10E5-A420-40F5-8F22-DFA797E7C0DC}" dt="2020-04-17T16:05:54.842" v="106" actId="20577"/>
          <ac:spMkLst>
            <pc:docMk/>
            <pc:sldMk cId="677673620" sldId="318"/>
            <ac:spMk id="7" creationId="{E2AB28A5-45FC-43A6-92E5-904473D66F11}"/>
          </ac:spMkLst>
        </pc:spChg>
        <pc:spChg chg="mod">
          <ac:chgData name="Blevins, Melissa (DBHDS)" userId="S::melissa.blevins@dbhds.virginia.gov::6575bc5f-fcc3-4139-a246-17e6371f972c" providerId="AD" clId="Web-{B62E10E5-A420-40F5-8F22-DFA797E7C0DC}" dt="2020-04-17T16:05:21.294" v="86" actId="1076"/>
          <ac:spMkLst>
            <pc:docMk/>
            <pc:sldMk cId="677673620" sldId="318"/>
            <ac:spMk id="10" creationId="{DE97C660-22F1-48F9-AB49-C1A4310837B9}"/>
          </ac:spMkLst>
        </pc:spChg>
        <pc:spChg chg="del">
          <ac:chgData name="Blevins, Melissa (DBHDS)" userId="S::melissa.blevins@dbhds.virginia.gov::6575bc5f-fcc3-4139-a246-17e6371f972c" providerId="AD" clId="Web-{B62E10E5-A420-40F5-8F22-DFA797E7C0DC}" dt="2020-04-17T16:01:35.721" v="4"/>
          <ac:spMkLst>
            <pc:docMk/>
            <pc:sldMk cId="677673620" sldId="318"/>
            <ac:spMk id="13" creationId="{8AB6D19F-A7C3-4F45-A773-FBF063B93B6F}"/>
          </ac:spMkLst>
        </pc:spChg>
        <pc:spChg chg="del">
          <ac:chgData name="Blevins, Melissa (DBHDS)" userId="S::melissa.blevins@dbhds.virginia.gov::6575bc5f-fcc3-4139-a246-17e6371f972c" providerId="AD" clId="Web-{B62E10E5-A420-40F5-8F22-DFA797E7C0DC}" dt="2020-04-17T16:01:33.612" v="3"/>
          <ac:spMkLst>
            <pc:docMk/>
            <pc:sldMk cId="677673620" sldId="318"/>
            <ac:spMk id="14" creationId="{99ECFEC5-1DAA-41E7-97E0-9170E7168580}"/>
          </ac:spMkLst>
        </pc:spChg>
        <pc:picChg chg="mod">
          <ac:chgData name="Blevins, Melissa (DBHDS)" userId="S::melissa.blevins@dbhds.virginia.gov::6575bc5f-fcc3-4139-a246-17e6371f972c" providerId="AD" clId="Web-{B62E10E5-A420-40F5-8F22-DFA797E7C0DC}" dt="2020-04-17T16:04:50.028" v="84" actId="1076"/>
          <ac:picMkLst>
            <pc:docMk/>
            <pc:sldMk cId="677673620" sldId="318"/>
            <ac:picMk id="6" creationId="{007514F3-07CE-4309-8ECC-FA56AED1DECA}"/>
          </ac:picMkLst>
        </pc:picChg>
      </pc:sldChg>
    </pc:docChg>
  </pc:docChgLst>
  <pc:docChgLst>
    <pc:chgData clId="Web-{432D2A2E-E62A-A62B-EDCA-8BBFA1731E23}"/>
    <pc:docChg chg="addSld delSld modSld">
      <pc:chgData name="" userId="" providerId="" clId="Web-{432D2A2E-E62A-A62B-EDCA-8BBFA1731E23}" dt="2020-04-02T20:31:09.342" v="3973" actId="20577"/>
      <pc:docMkLst>
        <pc:docMk/>
      </pc:docMkLst>
      <pc:sldChg chg="modSp modNotes">
        <pc:chgData name="" userId="" providerId="" clId="Web-{432D2A2E-E62A-A62B-EDCA-8BBFA1731E23}" dt="2020-04-02T20:29:23.822" v="3895"/>
        <pc:sldMkLst>
          <pc:docMk/>
          <pc:sldMk cId="83360303" sldId="300"/>
        </pc:sldMkLst>
        <pc:spChg chg="mod">
          <ac:chgData name="" userId="" providerId="" clId="Web-{432D2A2E-E62A-A62B-EDCA-8BBFA1731E23}" dt="2020-04-02T13:18:17.865" v="3" actId="20577"/>
          <ac:spMkLst>
            <pc:docMk/>
            <pc:sldMk cId="83360303" sldId="300"/>
            <ac:spMk id="3" creationId="{A94B8F10-C299-4508-B4A3-F6A78EA3E013}"/>
          </ac:spMkLst>
        </pc:spChg>
      </pc:sldChg>
      <pc:sldChg chg="modSp">
        <pc:chgData name="" userId="" providerId="" clId="Web-{432D2A2E-E62A-A62B-EDCA-8BBFA1731E23}" dt="2020-04-02T20:31:03.576" v="3971" actId="20577"/>
        <pc:sldMkLst>
          <pc:docMk/>
          <pc:sldMk cId="100181415" sldId="301"/>
        </pc:sldMkLst>
        <pc:spChg chg="mod">
          <ac:chgData name="" userId="" providerId="" clId="Web-{432D2A2E-E62A-A62B-EDCA-8BBFA1731E23}" dt="2020-04-02T20:31:03.576" v="3971" actId="20577"/>
          <ac:spMkLst>
            <pc:docMk/>
            <pc:sldMk cId="100181415" sldId="301"/>
            <ac:spMk id="9" creationId="{FCAE94E1-5CE7-492B-BAC0-0D9C4ECF0F7C}"/>
          </ac:spMkLst>
        </pc:spChg>
        <pc:spChg chg="mod">
          <ac:chgData name="" userId="" providerId="" clId="Web-{432D2A2E-E62A-A62B-EDCA-8BBFA1731E23}" dt="2020-04-02T20:30:39.856" v="3931" actId="20577"/>
          <ac:spMkLst>
            <pc:docMk/>
            <pc:sldMk cId="100181415" sldId="301"/>
            <ac:spMk id="15" creationId="{A47C775C-97B0-4F3E-B1A3-A55FB9E1B61B}"/>
          </ac:spMkLst>
        </pc:spChg>
      </pc:sldChg>
      <pc:sldChg chg="modSp">
        <pc:chgData name="" userId="" providerId="" clId="Web-{432D2A2E-E62A-A62B-EDCA-8BBFA1731E23}" dt="2020-04-02T13:52:35.552" v="158" actId="14100"/>
        <pc:sldMkLst>
          <pc:docMk/>
          <pc:sldMk cId="471991400" sldId="302"/>
        </pc:sldMkLst>
        <pc:spChg chg="mod">
          <ac:chgData name="" userId="" providerId="" clId="Web-{432D2A2E-E62A-A62B-EDCA-8BBFA1731E23}" dt="2020-04-02T13:52:35.552" v="158" actId="14100"/>
          <ac:spMkLst>
            <pc:docMk/>
            <pc:sldMk cId="471991400" sldId="302"/>
            <ac:spMk id="2" creationId="{C2BD8443-3453-41D9-8A78-41B492820DA4}"/>
          </ac:spMkLst>
        </pc:spChg>
      </pc:sldChg>
      <pc:sldChg chg="addSp delSp modSp new del mod setBg setClrOvrMap">
        <pc:chgData name="" userId="" providerId="" clId="Web-{432D2A2E-E62A-A62B-EDCA-8BBFA1731E23}" dt="2020-04-02T19:03:38.892" v="438"/>
        <pc:sldMkLst>
          <pc:docMk/>
          <pc:sldMk cId="2968873846" sldId="308"/>
        </pc:sldMkLst>
        <pc:spChg chg="mod ord">
          <ac:chgData name="" userId="" providerId="" clId="Web-{432D2A2E-E62A-A62B-EDCA-8BBFA1731E23}" dt="2020-04-02T14:06:29.375" v="198"/>
          <ac:spMkLst>
            <pc:docMk/>
            <pc:sldMk cId="2968873846" sldId="308"/>
            <ac:spMk id="2" creationId="{3738AC7D-A3C1-4D7D-85C3-84C4A42E00E1}"/>
          </ac:spMkLst>
        </pc:spChg>
        <pc:spChg chg="del">
          <ac:chgData name="" userId="" providerId="" clId="Web-{432D2A2E-E62A-A62B-EDCA-8BBFA1731E23}" dt="2020-04-02T14:03:29.073" v="194"/>
          <ac:spMkLst>
            <pc:docMk/>
            <pc:sldMk cId="2968873846" sldId="308"/>
            <ac:spMk id="3" creationId="{4ED870CC-0310-40C5-ABA9-B09E06013F87}"/>
          </ac:spMkLst>
        </pc:spChg>
        <pc:spChg chg="mod">
          <ac:chgData name="" userId="" providerId="" clId="Web-{432D2A2E-E62A-A62B-EDCA-8BBFA1731E23}" dt="2020-04-02T14:06:29.375" v="198"/>
          <ac:spMkLst>
            <pc:docMk/>
            <pc:sldMk cId="2968873846" sldId="308"/>
            <ac:spMk id="4" creationId="{4D590A1D-77B9-408D-849D-F342B12F5566}"/>
          </ac:spMkLst>
        </pc:spChg>
        <pc:spChg chg="add mod">
          <ac:chgData name="" userId="" providerId="" clId="Web-{432D2A2E-E62A-A62B-EDCA-8BBFA1731E23}" dt="2020-04-02T14:08:31.145" v="221" actId="20577"/>
          <ac:spMkLst>
            <pc:docMk/>
            <pc:sldMk cId="2968873846" sldId="308"/>
            <ac:spMk id="9" creationId="{17D0FFD1-640A-4130-BFEF-8350EAEFF18B}"/>
          </ac:spMkLst>
        </pc:spChg>
        <pc:spChg chg="add del">
          <ac:chgData name="" userId="" providerId="" clId="Web-{432D2A2E-E62A-A62B-EDCA-8BBFA1731E23}" dt="2020-04-02T14:06:29.375" v="198"/>
          <ac:spMkLst>
            <pc:docMk/>
            <pc:sldMk cId="2968873846" sldId="308"/>
            <ac:spMk id="12" creationId="{E45CA849-654C-4173-AD99-B3A2528275F5}"/>
          </ac:spMkLst>
        </pc:spChg>
        <pc:spChg chg="add del">
          <ac:chgData name="" userId="" providerId="" clId="Web-{432D2A2E-E62A-A62B-EDCA-8BBFA1731E23}" dt="2020-04-02T14:06:29.375" v="198"/>
          <ac:spMkLst>
            <pc:docMk/>
            <pc:sldMk cId="2968873846" sldId="308"/>
            <ac:spMk id="14" creationId="{3E23A947-2D45-4208-AE2B-64948C87A3EB}"/>
          </ac:spMkLst>
        </pc:spChg>
        <pc:spChg chg="add del">
          <ac:chgData name="" userId="" providerId="" clId="Web-{432D2A2E-E62A-A62B-EDCA-8BBFA1731E23}" dt="2020-04-02T14:06:29.375" v="198"/>
          <ac:spMkLst>
            <pc:docMk/>
            <pc:sldMk cId="2968873846" sldId="308"/>
            <ac:spMk id="16" creationId="{E5BBB0F9-6A59-4D02-A9C7-A2D6516684CE}"/>
          </ac:spMkLst>
        </pc:spChg>
        <pc:spChg chg="add">
          <ac:chgData name="" userId="" providerId="" clId="Web-{432D2A2E-E62A-A62B-EDCA-8BBFA1731E23}" dt="2020-04-02T14:06:29.375" v="198"/>
          <ac:spMkLst>
            <pc:docMk/>
            <pc:sldMk cId="2968873846" sldId="308"/>
            <ac:spMk id="21" creationId="{9B76D444-2756-434F-AE61-96D69830C13E}"/>
          </ac:spMkLst>
        </pc:spChg>
        <pc:spChg chg="add">
          <ac:chgData name="" userId="" providerId="" clId="Web-{432D2A2E-E62A-A62B-EDCA-8BBFA1731E23}" dt="2020-04-02T14:06:29.375" v="198"/>
          <ac:spMkLst>
            <pc:docMk/>
            <pc:sldMk cId="2968873846" sldId="308"/>
            <ac:spMk id="23" creationId="{A27B6159-7734-4564-9E0F-C4BC43C36E52}"/>
          </ac:spMkLst>
        </pc:spChg>
        <pc:picChg chg="add mod ord">
          <ac:chgData name="" userId="" providerId="" clId="Web-{432D2A2E-E62A-A62B-EDCA-8BBFA1731E23}" dt="2020-04-02T14:06:29.375" v="198"/>
          <ac:picMkLst>
            <pc:docMk/>
            <pc:sldMk cId="2968873846" sldId="308"/>
            <ac:picMk id="5" creationId="{372D9D5F-0D0D-47B1-AC63-CC03C71DE768}"/>
          </ac:picMkLst>
        </pc:picChg>
        <pc:cxnChg chg="add">
          <ac:chgData name="" userId="" providerId="" clId="Web-{432D2A2E-E62A-A62B-EDCA-8BBFA1731E23}" dt="2020-04-02T14:06:29.375" v="198"/>
          <ac:cxnSpMkLst>
            <pc:docMk/>
            <pc:sldMk cId="2968873846" sldId="308"/>
            <ac:cxnSpMk id="25" creationId="{E2FFB46B-05BC-4950-B18A-9593FDAE6ED7}"/>
          </ac:cxnSpMkLst>
        </pc:cxnChg>
      </pc:sldChg>
      <pc:sldChg chg="addSp delSp modSp new mod setBg">
        <pc:chgData name="" userId="" providerId="" clId="Web-{432D2A2E-E62A-A62B-EDCA-8BBFA1731E23}" dt="2020-04-02T19:50:50.985" v="3257" actId="20577"/>
        <pc:sldMkLst>
          <pc:docMk/>
          <pc:sldMk cId="310646213" sldId="309"/>
        </pc:sldMkLst>
        <pc:spChg chg="mod">
          <ac:chgData name="" userId="" providerId="" clId="Web-{432D2A2E-E62A-A62B-EDCA-8BBFA1731E23}" dt="2020-04-02T19:02:27.296" v="430"/>
          <ac:spMkLst>
            <pc:docMk/>
            <pc:sldMk cId="310646213" sldId="309"/>
            <ac:spMk id="2" creationId="{BACC84FA-B5FF-4440-9592-E1884DAB0000}"/>
          </ac:spMkLst>
        </pc:spChg>
        <pc:spChg chg="mod">
          <ac:chgData name="" userId="" providerId="" clId="Web-{432D2A2E-E62A-A62B-EDCA-8BBFA1731E23}" dt="2020-04-02T19:50:50.985" v="3257" actId="20577"/>
          <ac:spMkLst>
            <pc:docMk/>
            <pc:sldMk cId="310646213" sldId="309"/>
            <ac:spMk id="3" creationId="{DBD68F65-3984-4664-B8F6-A6CC36B205F8}"/>
          </ac:spMkLst>
        </pc:spChg>
        <pc:spChg chg="mod">
          <ac:chgData name="" userId="" providerId="" clId="Web-{432D2A2E-E62A-A62B-EDCA-8BBFA1731E23}" dt="2020-04-02T19:02:27.296" v="430"/>
          <ac:spMkLst>
            <pc:docMk/>
            <pc:sldMk cId="310646213" sldId="309"/>
            <ac:spMk id="4" creationId="{1BD43CE4-DEE0-4B40-B369-B2DDF8BB04D5}"/>
          </ac:spMkLst>
        </pc:spChg>
        <pc:spChg chg="add del">
          <ac:chgData name="" userId="" providerId="" clId="Web-{432D2A2E-E62A-A62B-EDCA-8BBFA1731E23}" dt="2020-04-02T19:02:27.312" v="431"/>
          <ac:spMkLst>
            <pc:docMk/>
            <pc:sldMk cId="310646213" sldId="309"/>
            <ac:spMk id="9" creationId="{3B854194-185D-494D-905C-7C7CB2E30F6E}"/>
          </ac:spMkLst>
        </pc:spChg>
        <pc:spChg chg="add del">
          <ac:chgData name="" userId="" providerId="" clId="Web-{432D2A2E-E62A-A62B-EDCA-8BBFA1731E23}" dt="2020-04-02T19:02:27.312" v="431"/>
          <ac:spMkLst>
            <pc:docMk/>
            <pc:sldMk cId="310646213" sldId="309"/>
            <ac:spMk id="11" creationId="{B4F5FA0D-0104-4987-8241-EFF7C85B88DE}"/>
          </ac:spMkLst>
        </pc:spChg>
        <pc:spChg chg="add">
          <ac:chgData name="" userId="" providerId="" clId="Web-{432D2A2E-E62A-A62B-EDCA-8BBFA1731E23}" dt="2020-04-02T19:02:27.312" v="431"/>
          <ac:spMkLst>
            <pc:docMk/>
            <pc:sldMk cId="310646213" sldId="309"/>
            <ac:spMk id="15" creationId="{3B854194-185D-494D-905C-7C7CB2E30F6E}"/>
          </ac:spMkLst>
        </pc:spChg>
        <pc:spChg chg="add">
          <ac:chgData name="" userId="" providerId="" clId="Web-{432D2A2E-E62A-A62B-EDCA-8BBFA1731E23}" dt="2020-04-02T19:02:27.312" v="431"/>
          <ac:spMkLst>
            <pc:docMk/>
            <pc:sldMk cId="310646213" sldId="309"/>
            <ac:spMk id="16" creationId="{B4F5FA0D-0104-4987-8241-EFF7C85B88DE}"/>
          </ac:spMkLst>
        </pc:spChg>
        <pc:spChg chg="add del">
          <ac:chgData name="" userId="" providerId="" clId="Web-{432D2A2E-E62A-A62B-EDCA-8BBFA1731E23}" dt="2020-04-02T19:02:27.296" v="430"/>
          <ac:spMkLst>
            <pc:docMk/>
            <pc:sldMk cId="310646213" sldId="309"/>
            <ac:spMk id="18" creationId="{8D70B121-56F4-4848-B38B-182089D909FA}"/>
          </ac:spMkLst>
        </pc:spChg>
        <pc:picChg chg="add del">
          <ac:chgData name="" userId="" providerId="" clId="Web-{432D2A2E-E62A-A62B-EDCA-8BBFA1731E23}" dt="2020-04-02T19:02:27.312" v="431"/>
          <ac:picMkLst>
            <pc:docMk/>
            <pc:sldMk cId="310646213" sldId="309"/>
            <ac:picMk id="13" creationId="{2897127E-6CEF-446C-BE87-93B7C46E49D1}"/>
          </ac:picMkLst>
        </pc:picChg>
        <pc:picChg chg="add">
          <ac:chgData name="" userId="" providerId="" clId="Web-{432D2A2E-E62A-A62B-EDCA-8BBFA1731E23}" dt="2020-04-02T19:02:27.312" v="431"/>
          <ac:picMkLst>
            <pc:docMk/>
            <pc:sldMk cId="310646213" sldId="309"/>
            <ac:picMk id="22" creationId="{2897127E-6CEF-446C-BE87-93B7C46E49D1}"/>
          </ac:picMkLst>
        </pc:picChg>
        <pc:cxnChg chg="add del">
          <ac:chgData name="" userId="" providerId="" clId="Web-{432D2A2E-E62A-A62B-EDCA-8BBFA1731E23}" dt="2020-04-02T19:02:27.296" v="430"/>
          <ac:cxnSpMkLst>
            <pc:docMk/>
            <pc:sldMk cId="310646213" sldId="309"/>
            <ac:cxnSpMk id="20" creationId="{2D72A2C9-F3CA-4216-8BAD-FA4C970C3C4E}"/>
          </ac:cxnSpMkLst>
        </pc:cxnChg>
      </pc:sldChg>
      <pc:sldChg chg="addSp delSp modSp new">
        <pc:chgData name="" userId="" providerId="" clId="Web-{432D2A2E-E62A-A62B-EDCA-8BBFA1731E23}" dt="2020-04-02T19:28:13.792" v="2754" actId="14100"/>
        <pc:sldMkLst>
          <pc:docMk/>
          <pc:sldMk cId="3322976932" sldId="310"/>
        </pc:sldMkLst>
        <pc:spChg chg="mod">
          <ac:chgData name="" userId="" providerId="" clId="Web-{432D2A2E-E62A-A62B-EDCA-8BBFA1731E23}" dt="2020-04-02T19:03:58.628" v="470" actId="20577"/>
          <ac:spMkLst>
            <pc:docMk/>
            <pc:sldMk cId="3322976932" sldId="310"/>
            <ac:spMk id="2" creationId="{74899E2C-6534-40CB-84AB-53A98F2DFBD2}"/>
          </ac:spMkLst>
        </pc:spChg>
        <pc:spChg chg="del">
          <ac:chgData name="" userId="" providerId="" clId="Web-{432D2A2E-E62A-A62B-EDCA-8BBFA1731E23}" dt="2020-04-02T19:27:49.260" v="2745"/>
          <ac:spMkLst>
            <pc:docMk/>
            <pc:sldMk cId="3322976932" sldId="310"/>
            <ac:spMk id="3" creationId="{33FA8D23-BA0A-45AF-AB24-9CD73BAF31A7}"/>
          </ac:spMkLst>
        </pc:spChg>
        <pc:picChg chg="add del mod">
          <ac:chgData name="" userId="" providerId="" clId="Web-{432D2A2E-E62A-A62B-EDCA-8BBFA1731E23}" dt="2020-04-02T19:27:53.073" v="2747"/>
          <ac:picMkLst>
            <pc:docMk/>
            <pc:sldMk cId="3322976932" sldId="310"/>
            <ac:picMk id="6" creationId="{6D3C367C-D667-476E-A554-8BDC33F7B9F8}"/>
          </ac:picMkLst>
        </pc:picChg>
        <pc:picChg chg="add mod ord">
          <ac:chgData name="" userId="" providerId="" clId="Web-{432D2A2E-E62A-A62B-EDCA-8BBFA1731E23}" dt="2020-04-02T19:28:13.792" v="2754" actId="14100"/>
          <ac:picMkLst>
            <pc:docMk/>
            <pc:sldMk cId="3322976932" sldId="310"/>
            <ac:picMk id="7" creationId="{5DE1C042-8DF6-4441-A1FC-412ED25B5BF5}"/>
          </ac:picMkLst>
        </pc:picChg>
      </pc:sldChg>
      <pc:sldChg chg="addSp modSp new">
        <pc:chgData name="" userId="" providerId="" clId="Web-{432D2A2E-E62A-A62B-EDCA-8BBFA1731E23}" dt="2020-04-02T19:44:55.799" v="3211" actId="1076"/>
        <pc:sldMkLst>
          <pc:docMk/>
          <pc:sldMk cId="2480107090" sldId="311"/>
        </pc:sldMkLst>
        <pc:spChg chg="add mod">
          <ac:chgData name="" userId="" providerId="" clId="Web-{432D2A2E-E62A-A62B-EDCA-8BBFA1731E23}" dt="2020-04-02T19:44:55.799" v="3211" actId="1076"/>
          <ac:spMkLst>
            <pc:docMk/>
            <pc:sldMk cId="2480107090" sldId="311"/>
            <ac:spMk id="3" creationId="{14CB7DDC-563F-4AE9-89C8-04EB7419D7E9}"/>
          </ac:spMkLst>
        </pc:spChg>
      </pc:sldChg>
    </pc:docChg>
  </pc:docChgLst>
  <pc:docChgLst>
    <pc:chgData clId="Web-{6F1104F3-8057-9B0D-F74D-B9988C63F619}"/>
    <pc:docChg chg="addSld">
      <pc:chgData name="" userId="" providerId="" clId="Web-{6F1104F3-8057-9B0D-F74D-B9988C63F619}" dt="2020-04-15T15:45:30.335" v="0"/>
      <pc:docMkLst>
        <pc:docMk/>
      </pc:docMkLst>
      <pc:sldChg chg="add">
        <pc:chgData name="" userId="" providerId="" clId="Web-{6F1104F3-8057-9B0D-F74D-B9988C63F619}" dt="2020-04-15T15:45:30.335" v="0"/>
        <pc:sldMkLst>
          <pc:docMk/>
          <pc:sldMk cId="3796388248" sldId="317"/>
        </pc:sldMkLst>
      </pc:sldChg>
    </pc:docChg>
  </pc:docChgLst>
  <pc:docChgLst>
    <pc:chgData clId="Web-{FA7F60BC-A868-9103-D94E-729844F479C2}"/>
    <pc:docChg chg="modSld sldOrd">
      <pc:chgData name="" userId="" providerId="" clId="Web-{FA7F60BC-A868-9103-D94E-729844F479C2}" dt="2020-03-31T15:59:15.395" v="268"/>
      <pc:docMkLst>
        <pc:docMk/>
      </pc:docMkLst>
      <pc:sldChg chg="modSp">
        <pc:chgData name="" userId="" providerId="" clId="Web-{FA7F60BC-A868-9103-D94E-729844F479C2}" dt="2020-03-31T15:30:11.068" v="145" actId="20577"/>
        <pc:sldMkLst>
          <pc:docMk/>
          <pc:sldMk cId="1064245015" sldId="298"/>
        </pc:sldMkLst>
        <pc:spChg chg="mod">
          <ac:chgData name="" userId="" providerId="" clId="Web-{FA7F60BC-A868-9103-D94E-729844F479C2}" dt="2020-03-31T15:30:11.068" v="145" actId="20577"/>
          <ac:spMkLst>
            <pc:docMk/>
            <pc:sldMk cId="1064245015" sldId="298"/>
            <ac:spMk id="3" creationId="{9C99AD77-1F9F-4296-9AE0-B0F306E917C7}"/>
          </ac:spMkLst>
        </pc:spChg>
      </pc:sldChg>
      <pc:sldChg chg="addSp delSp modSp">
        <pc:chgData name="" userId="" providerId="" clId="Web-{FA7F60BC-A868-9103-D94E-729844F479C2}" dt="2020-03-31T15:58:18.942" v="265" actId="20577"/>
        <pc:sldMkLst>
          <pc:docMk/>
          <pc:sldMk cId="932441637" sldId="299"/>
        </pc:sldMkLst>
        <pc:spChg chg="add del">
          <ac:chgData name="" userId="" providerId="" clId="Web-{FA7F60BC-A868-9103-D94E-729844F479C2}" dt="2020-03-31T15:56:00.614" v="199"/>
          <ac:spMkLst>
            <pc:docMk/>
            <pc:sldMk cId="932441637" sldId="299"/>
            <ac:spMk id="5" creationId="{7FE0AE96-1CAC-4CC5-A6F6-FE26F0F0EE7B}"/>
          </ac:spMkLst>
        </pc:spChg>
        <pc:spChg chg="mod">
          <ac:chgData name="" userId="" providerId="" clId="Web-{FA7F60BC-A868-9103-D94E-729844F479C2}" dt="2020-03-31T15:55:34.411" v="196" actId="20577"/>
          <ac:spMkLst>
            <pc:docMk/>
            <pc:sldMk cId="932441637" sldId="299"/>
            <ac:spMk id="6" creationId="{8A773ECB-89AF-46C0-8040-52870F27B1C5}"/>
          </ac:spMkLst>
        </pc:spChg>
        <pc:spChg chg="add mod">
          <ac:chgData name="" userId="" providerId="" clId="Web-{FA7F60BC-A868-9103-D94E-729844F479C2}" dt="2020-03-31T15:58:18.942" v="265" actId="20577"/>
          <ac:spMkLst>
            <pc:docMk/>
            <pc:sldMk cId="932441637" sldId="299"/>
            <ac:spMk id="7" creationId="{E9E8EEE8-C70B-4EDA-A1B6-7D10EADE4B3F}"/>
          </ac:spMkLst>
        </pc:spChg>
      </pc:sldChg>
      <pc:sldChg chg="modSp">
        <pc:chgData name="" userId="" providerId="" clId="Web-{FA7F60BC-A868-9103-D94E-729844F479C2}" dt="2020-03-31T15:43:00.818" v="164" actId="20577"/>
        <pc:sldMkLst>
          <pc:docMk/>
          <pc:sldMk cId="471991400" sldId="302"/>
        </pc:sldMkLst>
        <pc:spChg chg="mod">
          <ac:chgData name="" userId="" providerId="" clId="Web-{FA7F60BC-A868-9103-D94E-729844F479C2}" dt="2020-03-31T15:43:00.818" v="164" actId="20577"/>
          <ac:spMkLst>
            <pc:docMk/>
            <pc:sldMk cId="471991400" sldId="302"/>
            <ac:spMk id="3" creationId="{BEEA5DFD-8551-41A3-AAF3-C8904E9835B3}"/>
          </ac:spMkLst>
        </pc:spChg>
      </pc:sldChg>
      <pc:sldChg chg="ord">
        <pc:chgData name="" userId="" providerId="" clId="Web-{FA7F60BC-A868-9103-D94E-729844F479C2}" dt="2020-03-31T15:59:15.395" v="268"/>
        <pc:sldMkLst>
          <pc:docMk/>
          <pc:sldMk cId="2692258175" sldId="306"/>
        </pc:sldMkLst>
      </pc:sldChg>
    </pc:docChg>
  </pc:docChgLst>
  <pc:docChgLst>
    <pc:chgData clId="Web-{0E283C89-C3BE-7EDC-63B4-E665284C3A80}"/>
    <pc:docChg chg="modSld">
      <pc:chgData name="" userId="" providerId="" clId="Web-{0E283C89-C3BE-7EDC-63B4-E665284C3A80}" dt="2020-04-01T18:17:28.370" v="3422" actId="20577"/>
      <pc:docMkLst>
        <pc:docMk/>
      </pc:docMkLst>
      <pc:sldChg chg="addSp delSp modSp mod setBg">
        <pc:chgData name="" userId="" providerId="" clId="Web-{0E283C89-C3BE-7EDC-63B4-E665284C3A80}" dt="2020-04-01T18:07:24.085" v="3375" actId="20577"/>
        <pc:sldMkLst>
          <pc:docMk/>
          <pc:sldMk cId="83360303" sldId="300"/>
        </pc:sldMkLst>
        <pc:spChg chg="mod">
          <ac:chgData name="" userId="" providerId="" clId="Web-{0E283C89-C3BE-7EDC-63B4-E665284C3A80}" dt="2020-04-01T16:27:04.841" v="1053"/>
          <ac:spMkLst>
            <pc:docMk/>
            <pc:sldMk cId="83360303" sldId="300"/>
            <ac:spMk id="2" creationId="{EAF87DE0-5FF9-4B6D-93F8-62A626C5D170}"/>
          </ac:spMkLst>
        </pc:spChg>
        <pc:spChg chg="mod">
          <ac:chgData name="" userId="" providerId="" clId="Web-{0E283C89-C3BE-7EDC-63B4-E665284C3A80}" dt="2020-04-01T18:07:24.085" v="3375" actId="20577"/>
          <ac:spMkLst>
            <pc:docMk/>
            <pc:sldMk cId="83360303" sldId="300"/>
            <ac:spMk id="3" creationId="{A94B8F10-C299-4508-B4A3-F6A78EA3E013}"/>
          </ac:spMkLst>
        </pc:spChg>
        <pc:spChg chg="mod">
          <ac:chgData name="" userId="" providerId="" clId="Web-{0E283C89-C3BE-7EDC-63B4-E665284C3A80}" dt="2020-04-01T16:27:04.841" v="1053"/>
          <ac:spMkLst>
            <pc:docMk/>
            <pc:sldMk cId="83360303" sldId="300"/>
            <ac:spMk id="4" creationId="{8944F63A-50E1-48AF-9E01-9B0F8CD86C54}"/>
          </ac:spMkLst>
        </pc:spChg>
        <pc:spChg chg="add del">
          <ac:chgData name="" userId="" providerId="" clId="Web-{0E283C89-C3BE-7EDC-63B4-E665284C3A80}" dt="2020-04-01T16:27:04.825" v="1052"/>
          <ac:spMkLst>
            <pc:docMk/>
            <pc:sldMk cId="83360303" sldId="300"/>
            <ac:spMk id="6" creationId="{8D70B121-56F4-4848-B38B-182089D909FA}"/>
          </ac:spMkLst>
        </pc:spChg>
        <pc:spChg chg="add">
          <ac:chgData name="" userId="" providerId="" clId="Web-{0E283C89-C3BE-7EDC-63B4-E665284C3A80}" dt="2020-04-01T16:27:04.841" v="1053"/>
          <ac:spMkLst>
            <pc:docMk/>
            <pc:sldMk cId="83360303" sldId="300"/>
            <ac:spMk id="8" creationId="{3B854194-185D-494D-905C-7C7CB2E30F6E}"/>
          </ac:spMkLst>
        </pc:spChg>
        <pc:spChg chg="add del">
          <ac:chgData name="" userId="" providerId="" clId="Web-{0E283C89-C3BE-7EDC-63B4-E665284C3A80}" dt="2020-04-01T16:26:55.076" v="1050"/>
          <ac:spMkLst>
            <pc:docMk/>
            <pc:sldMk cId="83360303" sldId="300"/>
            <ac:spMk id="9" creationId="{3B854194-185D-494D-905C-7C7CB2E30F6E}"/>
          </ac:spMkLst>
        </pc:spChg>
        <pc:spChg chg="add">
          <ac:chgData name="" userId="" providerId="" clId="Web-{0E283C89-C3BE-7EDC-63B4-E665284C3A80}" dt="2020-04-01T16:27:04.841" v="1053"/>
          <ac:spMkLst>
            <pc:docMk/>
            <pc:sldMk cId="83360303" sldId="300"/>
            <ac:spMk id="10" creationId="{B4F5FA0D-0104-4987-8241-EFF7C85B88DE}"/>
          </ac:spMkLst>
        </pc:spChg>
        <pc:spChg chg="add del">
          <ac:chgData name="" userId="" providerId="" clId="Web-{0E283C89-C3BE-7EDC-63B4-E665284C3A80}" dt="2020-04-01T16:26:55.076" v="1050"/>
          <ac:spMkLst>
            <pc:docMk/>
            <pc:sldMk cId="83360303" sldId="300"/>
            <ac:spMk id="11" creationId="{B4F5FA0D-0104-4987-8241-EFF7C85B88DE}"/>
          </ac:spMkLst>
        </pc:spChg>
        <pc:picChg chg="add">
          <ac:chgData name="" userId="" providerId="" clId="Web-{0E283C89-C3BE-7EDC-63B4-E665284C3A80}" dt="2020-04-01T16:27:04.841" v="1053"/>
          <ac:picMkLst>
            <pc:docMk/>
            <pc:sldMk cId="83360303" sldId="300"/>
            <ac:picMk id="12" creationId="{2897127E-6CEF-446C-BE87-93B7C46E49D1}"/>
          </ac:picMkLst>
        </pc:picChg>
        <pc:picChg chg="add del">
          <ac:chgData name="" userId="" providerId="" clId="Web-{0E283C89-C3BE-7EDC-63B4-E665284C3A80}" dt="2020-04-01T16:26:55.076" v="1050"/>
          <ac:picMkLst>
            <pc:docMk/>
            <pc:sldMk cId="83360303" sldId="300"/>
            <ac:picMk id="13" creationId="{2897127E-6CEF-446C-BE87-93B7C46E49D1}"/>
          </ac:picMkLst>
        </pc:picChg>
        <pc:cxnChg chg="add del">
          <ac:chgData name="" userId="" providerId="" clId="Web-{0E283C89-C3BE-7EDC-63B4-E665284C3A80}" dt="2020-04-01T16:27:04.825" v="1052"/>
          <ac:cxnSpMkLst>
            <pc:docMk/>
            <pc:sldMk cId="83360303" sldId="300"/>
            <ac:cxnSpMk id="7" creationId="{2D72A2C9-F3CA-4216-8BAD-FA4C970C3C4E}"/>
          </ac:cxnSpMkLst>
        </pc:cxnChg>
      </pc:sldChg>
      <pc:sldChg chg="addSp delSp modSp">
        <pc:chgData name="" userId="" providerId="" clId="Web-{0E283C89-C3BE-7EDC-63B4-E665284C3A80}" dt="2020-04-01T18:17:26.214" v="3420" actId="20577"/>
        <pc:sldMkLst>
          <pc:docMk/>
          <pc:sldMk cId="100181415" sldId="301"/>
        </pc:sldMkLst>
        <pc:spChg chg="del mod">
          <ac:chgData name="" userId="" providerId="" clId="Web-{0E283C89-C3BE-7EDC-63B4-E665284C3A80}" dt="2020-04-01T18:15:08.955" v="3387"/>
          <ac:spMkLst>
            <pc:docMk/>
            <pc:sldMk cId="100181415" sldId="301"/>
            <ac:spMk id="3" creationId="{0527AFE9-36B9-4F53-B9C5-E3A7E2D2E6A7}"/>
          </ac:spMkLst>
        </pc:spChg>
        <pc:spChg chg="add mod">
          <ac:chgData name="" userId="" providerId="" clId="Web-{0E283C89-C3BE-7EDC-63B4-E665284C3A80}" dt="2020-04-01T17:58:03.237" v="3094" actId="14100"/>
          <ac:spMkLst>
            <pc:docMk/>
            <pc:sldMk cId="100181415" sldId="301"/>
            <ac:spMk id="8" creationId="{3FF1B7D5-E3F3-494F-91E3-A907B7638FB5}"/>
          </ac:spMkLst>
        </pc:spChg>
        <pc:spChg chg="add mod">
          <ac:chgData name="" userId="" providerId="" clId="Web-{0E283C89-C3BE-7EDC-63B4-E665284C3A80}" dt="2020-04-01T18:17:26.214" v="3420" actId="20577"/>
          <ac:spMkLst>
            <pc:docMk/>
            <pc:sldMk cId="100181415" sldId="301"/>
            <ac:spMk id="9" creationId="{FCAE94E1-5CE7-492B-BAC0-0D9C4ECF0F7C}"/>
          </ac:spMkLst>
        </pc:spChg>
        <pc:spChg chg="add mod">
          <ac:chgData name="" userId="" providerId="" clId="Web-{0E283C89-C3BE-7EDC-63B4-E665284C3A80}" dt="2020-04-01T17:56:50.952" v="3049" actId="20577"/>
          <ac:spMkLst>
            <pc:docMk/>
            <pc:sldMk cId="100181415" sldId="301"/>
            <ac:spMk id="10" creationId="{19AD2256-33E6-44C0-A14C-6B224B9676A1}"/>
          </ac:spMkLst>
        </pc:spChg>
        <pc:spChg chg="add mod">
          <ac:chgData name="" userId="" providerId="" clId="Web-{0E283C89-C3BE-7EDC-63B4-E665284C3A80}" dt="2020-04-01T18:16:35.304" v="3396" actId="20577"/>
          <ac:spMkLst>
            <pc:docMk/>
            <pc:sldMk cId="100181415" sldId="301"/>
            <ac:spMk id="15" creationId="{A47C775C-97B0-4F3E-B1A3-A55FB9E1B61B}"/>
          </ac:spMkLst>
        </pc:spChg>
        <pc:spChg chg="add del mod">
          <ac:chgData name="" userId="" providerId="" clId="Web-{0E283C89-C3BE-7EDC-63B4-E665284C3A80}" dt="2020-04-01T18:15:51.505" v="3391"/>
          <ac:spMkLst>
            <pc:docMk/>
            <pc:sldMk cId="100181415" sldId="301"/>
            <ac:spMk id="17" creationId="{1A843862-B74D-45C0-A328-F7106844AAC5}"/>
          </ac:spMkLst>
        </pc:spChg>
        <pc:picChg chg="add del mod">
          <ac:chgData name="" userId="" providerId="" clId="Web-{0E283C89-C3BE-7EDC-63B4-E665284C3A80}" dt="2020-04-01T17:45:30.473" v="2855"/>
          <ac:picMkLst>
            <pc:docMk/>
            <pc:sldMk cId="100181415" sldId="301"/>
            <ac:picMk id="6" creationId="{806A452B-F294-4B88-B083-8C92C9518620}"/>
          </ac:picMkLst>
        </pc:picChg>
        <pc:picChg chg="add mod">
          <ac:chgData name="" userId="" providerId="" clId="Web-{0E283C89-C3BE-7EDC-63B4-E665284C3A80}" dt="2020-04-01T18:01:53.736" v="3212" actId="1076"/>
          <ac:picMkLst>
            <pc:docMk/>
            <pc:sldMk cId="100181415" sldId="301"/>
            <ac:picMk id="11" creationId="{F75B40C0-09F1-4141-A3EC-C325BF7A4D2F}"/>
          </ac:picMkLst>
        </pc:picChg>
        <pc:picChg chg="add del mod">
          <ac:chgData name="" userId="" providerId="" clId="Web-{0E283C89-C3BE-7EDC-63B4-E665284C3A80}" dt="2020-04-01T18:15:36.301" v="3390"/>
          <ac:picMkLst>
            <pc:docMk/>
            <pc:sldMk cId="100181415" sldId="301"/>
            <ac:picMk id="13" creationId="{915F9AA8-5766-427D-9C18-0EFDBD310325}"/>
          </ac:picMkLst>
        </pc:picChg>
      </pc:sldChg>
      <pc:sldChg chg="addSp delSp modSp mod setBg">
        <pc:chgData name="" userId="" providerId="" clId="Web-{0E283C89-C3BE-7EDC-63B4-E665284C3A80}" dt="2020-04-01T16:26:12.419" v="1048" actId="20577"/>
        <pc:sldMkLst>
          <pc:docMk/>
          <pc:sldMk cId="2584242795" sldId="303"/>
        </pc:sldMkLst>
        <pc:spChg chg="mod">
          <ac:chgData name="" userId="" providerId="" clId="Web-{0E283C89-C3BE-7EDC-63B4-E665284C3A80}" dt="2020-04-01T16:25:30.872" v="1043"/>
          <ac:spMkLst>
            <pc:docMk/>
            <pc:sldMk cId="2584242795" sldId="303"/>
            <ac:spMk id="2" creationId="{A92F19F4-E07F-413C-B2A2-035D9A41FD6E}"/>
          </ac:spMkLst>
        </pc:spChg>
        <pc:spChg chg="mod">
          <ac:chgData name="" userId="" providerId="" clId="Web-{0E283C89-C3BE-7EDC-63B4-E665284C3A80}" dt="2020-04-01T16:26:12.419" v="1048" actId="20577"/>
          <ac:spMkLst>
            <pc:docMk/>
            <pc:sldMk cId="2584242795" sldId="303"/>
            <ac:spMk id="3" creationId="{07201392-A7FF-428F-8FEA-76958F3EFE3E}"/>
          </ac:spMkLst>
        </pc:spChg>
        <pc:spChg chg="mod ord">
          <ac:chgData name="" userId="" providerId="" clId="Web-{0E283C89-C3BE-7EDC-63B4-E665284C3A80}" dt="2020-04-01T16:25:30.872" v="1043"/>
          <ac:spMkLst>
            <pc:docMk/>
            <pc:sldMk cId="2584242795" sldId="303"/>
            <ac:spMk id="4" creationId="{C921846C-BA1F-4D6E-8200-8E809A7D93E3}"/>
          </ac:spMkLst>
        </pc:spChg>
        <pc:picChg chg="add mod">
          <ac:chgData name="" userId="" providerId="" clId="Web-{0E283C89-C3BE-7EDC-63B4-E665284C3A80}" dt="2020-04-01T16:25:30.872" v="1043"/>
          <ac:picMkLst>
            <pc:docMk/>
            <pc:sldMk cId="2584242795" sldId="303"/>
            <ac:picMk id="5" creationId="{612E8625-82FE-4C70-AED3-00CB60761595}"/>
          </ac:picMkLst>
        </pc:picChg>
        <pc:cxnChg chg="add">
          <ac:chgData name="" userId="" providerId="" clId="Web-{0E283C89-C3BE-7EDC-63B4-E665284C3A80}" dt="2020-04-01T16:25:30.872" v="1043"/>
          <ac:cxnSpMkLst>
            <pc:docMk/>
            <pc:sldMk cId="2584242795" sldId="303"/>
            <ac:cxnSpMk id="7" creationId="{E4A809D5-3600-46D4-A466-67F2349A54FB}"/>
          </ac:cxnSpMkLst>
        </pc:cxnChg>
        <pc:cxnChg chg="add del">
          <ac:chgData name="" userId="" providerId="" clId="Web-{0E283C89-C3BE-7EDC-63B4-E665284C3A80}" dt="2020-04-01T16:25:30.872" v="1042"/>
          <ac:cxnSpMkLst>
            <pc:docMk/>
            <pc:sldMk cId="2584242795" sldId="303"/>
            <ac:cxnSpMk id="10" creationId="{A7F400EE-A8A5-48AF-B4D6-291B52C6F0B0}"/>
          </ac:cxnSpMkLst>
        </pc:cxnChg>
      </pc:sldChg>
      <pc:sldChg chg="addSp modSp">
        <pc:chgData name="" userId="" providerId="" clId="Web-{0E283C89-C3BE-7EDC-63B4-E665284C3A80}" dt="2020-04-01T18:06:33.346" v="3374" actId="14100"/>
        <pc:sldMkLst>
          <pc:docMk/>
          <pc:sldMk cId="3273010898" sldId="305"/>
        </pc:sldMkLst>
        <pc:spChg chg="mod">
          <ac:chgData name="" userId="" providerId="" clId="Web-{0E283C89-C3BE-7EDC-63B4-E665284C3A80}" dt="2020-04-01T17:24:23.022" v="2156" actId="20577"/>
          <ac:spMkLst>
            <pc:docMk/>
            <pc:sldMk cId="3273010898" sldId="305"/>
            <ac:spMk id="2" creationId="{FE831454-CF50-4129-AD6E-06BDC0E8A52E}"/>
          </ac:spMkLst>
        </pc:spChg>
        <pc:spChg chg="mod">
          <ac:chgData name="" userId="" providerId="" clId="Web-{0E283C89-C3BE-7EDC-63B4-E665284C3A80}" dt="2020-04-01T18:06:33.346" v="3374" actId="14100"/>
          <ac:spMkLst>
            <pc:docMk/>
            <pc:sldMk cId="3273010898" sldId="305"/>
            <ac:spMk id="3" creationId="{8426D8EB-B3AA-4460-B6C7-B9E518429A25}"/>
          </ac:spMkLst>
        </pc:spChg>
        <pc:picChg chg="add mod">
          <ac:chgData name="" userId="" providerId="" clId="Web-{0E283C89-C3BE-7EDC-63B4-E665284C3A80}" dt="2020-04-01T17:45:23.223" v="2854" actId="1076"/>
          <ac:picMkLst>
            <pc:docMk/>
            <pc:sldMk cId="3273010898" sldId="305"/>
            <ac:picMk id="5" creationId="{F8F50DDB-CEC8-40BE-8F55-339A3DB759F9}"/>
          </ac:picMkLst>
        </pc:picChg>
      </pc:sldChg>
    </pc:docChg>
  </pc:docChgLst>
  <pc:docChgLst>
    <pc:chgData name="Richardson, Joy (DBHDS)" userId="S::joy.richardson@dbhds.virginia.gov::ace70295-87b6-482d-b9ba-cb7c70a162ec" providerId="AD" clId="Web-{49AC8A75-6A3F-48CB-8068-7F7A40D67097}"/>
    <pc:docChg chg="addSld delSld modSld sldOrd">
      <pc:chgData name="Richardson, Joy (DBHDS)" userId="S::joy.richardson@dbhds.virginia.gov::ace70295-87b6-482d-b9ba-cb7c70a162ec" providerId="AD" clId="Web-{49AC8A75-6A3F-48CB-8068-7F7A40D67097}" dt="2020-04-15T15:30:52.043" v="378" actId="1076"/>
      <pc:docMkLst>
        <pc:docMk/>
      </pc:docMkLst>
      <pc:sldChg chg="ord">
        <pc:chgData name="Richardson, Joy (DBHDS)" userId="S::joy.richardson@dbhds.virginia.gov::ace70295-87b6-482d-b9ba-cb7c70a162ec" providerId="AD" clId="Web-{49AC8A75-6A3F-48CB-8068-7F7A40D67097}" dt="2020-04-15T15:24:31.491" v="326"/>
        <pc:sldMkLst>
          <pc:docMk/>
          <pc:sldMk cId="3273010898" sldId="305"/>
        </pc:sldMkLst>
      </pc:sldChg>
      <pc:sldChg chg="addSp modSp">
        <pc:chgData name="Richardson, Joy (DBHDS)" userId="S::joy.richardson@dbhds.virginia.gov::ace70295-87b6-482d-b9ba-cb7c70a162ec" providerId="AD" clId="Web-{49AC8A75-6A3F-48CB-8068-7F7A40D67097}" dt="2020-04-15T15:30:52.043" v="378" actId="1076"/>
        <pc:sldMkLst>
          <pc:docMk/>
          <pc:sldMk cId="2480107090" sldId="311"/>
        </pc:sldMkLst>
        <pc:spChg chg="mod">
          <ac:chgData name="Richardson, Joy (DBHDS)" userId="S::joy.richardson@dbhds.virginia.gov::ace70295-87b6-482d-b9ba-cb7c70a162ec" providerId="AD" clId="Web-{49AC8A75-6A3F-48CB-8068-7F7A40D67097}" dt="2020-04-15T15:29:55.464" v="352" actId="1076"/>
          <ac:spMkLst>
            <pc:docMk/>
            <pc:sldMk cId="2480107090" sldId="311"/>
            <ac:spMk id="3" creationId="{14CB7DDC-563F-4AE9-89C8-04EB7419D7E9}"/>
          </ac:spMkLst>
        </pc:spChg>
        <pc:spChg chg="add mod">
          <ac:chgData name="Richardson, Joy (DBHDS)" userId="S::joy.richardson@dbhds.virginia.gov::ace70295-87b6-482d-b9ba-cb7c70a162ec" providerId="AD" clId="Web-{49AC8A75-6A3F-48CB-8068-7F7A40D67097}" dt="2020-04-15T15:30:52.043" v="378" actId="1076"/>
          <ac:spMkLst>
            <pc:docMk/>
            <pc:sldMk cId="2480107090" sldId="311"/>
            <ac:spMk id="4" creationId="{8928423A-2CB4-4E77-951F-FF459BE4CECF}"/>
          </ac:spMkLst>
        </pc:spChg>
      </pc:sldChg>
      <pc:sldChg chg="delSp modSp del mod ord modShow">
        <pc:chgData name="Richardson, Joy (DBHDS)" userId="S::joy.richardson@dbhds.virginia.gov::ace70295-87b6-482d-b9ba-cb7c70a162ec" providerId="AD" clId="Web-{49AC8A75-6A3F-48CB-8068-7F7A40D67097}" dt="2020-04-15T15:24:17.147" v="325"/>
        <pc:sldMkLst>
          <pc:docMk/>
          <pc:sldMk cId="3866517888" sldId="314"/>
        </pc:sldMkLst>
        <pc:spChg chg="mod">
          <ac:chgData name="Richardson, Joy (DBHDS)" userId="S::joy.richardson@dbhds.virginia.gov::ace70295-87b6-482d-b9ba-cb7c70a162ec" providerId="AD" clId="Web-{49AC8A75-6A3F-48CB-8068-7F7A40D67097}" dt="2020-04-15T14:51:26.406" v="210" actId="14100"/>
          <ac:spMkLst>
            <pc:docMk/>
            <pc:sldMk cId="3866517888" sldId="314"/>
            <ac:spMk id="6" creationId="{00000000-0000-0000-0000-000000000000}"/>
          </ac:spMkLst>
        </pc:spChg>
        <pc:spChg chg="mod">
          <ac:chgData name="Richardson, Joy (DBHDS)" userId="S::joy.richardson@dbhds.virginia.gov::ace70295-87b6-482d-b9ba-cb7c70a162ec" providerId="AD" clId="Web-{49AC8A75-6A3F-48CB-8068-7F7A40D67097}" dt="2020-04-15T14:51:39.312" v="214" actId="1076"/>
          <ac:spMkLst>
            <pc:docMk/>
            <pc:sldMk cId="3866517888" sldId="314"/>
            <ac:spMk id="7" creationId="{00000000-0000-0000-0000-000000000000}"/>
          </ac:spMkLst>
        </pc:spChg>
        <pc:spChg chg="mod">
          <ac:chgData name="Richardson, Joy (DBHDS)" userId="S::joy.richardson@dbhds.virginia.gov::ace70295-87b6-482d-b9ba-cb7c70a162ec" providerId="AD" clId="Web-{49AC8A75-6A3F-48CB-8068-7F7A40D67097}" dt="2020-04-15T14:51:02.187" v="204" actId="1076"/>
          <ac:spMkLst>
            <pc:docMk/>
            <pc:sldMk cId="3866517888" sldId="314"/>
            <ac:spMk id="8" creationId="{00000000-0000-0000-0000-000000000000}"/>
          </ac:spMkLst>
        </pc:spChg>
        <pc:spChg chg="mod">
          <ac:chgData name="Richardson, Joy (DBHDS)" userId="S::joy.richardson@dbhds.virginia.gov::ace70295-87b6-482d-b9ba-cb7c70a162ec" providerId="AD" clId="Web-{49AC8A75-6A3F-48CB-8068-7F7A40D67097}" dt="2020-04-15T14:46:33.746" v="145" actId="20577"/>
          <ac:spMkLst>
            <pc:docMk/>
            <pc:sldMk cId="3866517888" sldId="314"/>
            <ac:spMk id="9" creationId="{00000000-0000-0000-0000-000000000000}"/>
          </ac:spMkLst>
        </pc:spChg>
        <pc:spChg chg="mod">
          <ac:chgData name="Richardson, Joy (DBHDS)" userId="S::joy.richardson@dbhds.virginia.gov::ace70295-87b6-482d-b9ba-cb7c70a162ec" providerId="AD" clId="Web-{49AC8A75-6A3F-48CB-8068-7F7A40D67097}" dt="2020-04-15T14:46:49.965" v="147" actId="20577"/>
          <ac:spMkLst>
            <pc:docMk/>
            <pc:sldMk cId="3866517888" sldId="314"/>
            <ac:spMk id="10" creationId="{00000000-0000-0000-0000-000000000000}"/>
          </ac:spMkLst>
        </pc:spChg>
        <pc:spChg chg="mod">
          <ac:chgData name="Richardson, Joy (DBHDS)" userId="S::joy.richardson@dbhds.virginia.gov::ace70295-87b6-482d-b9ba-cb7c70a162ec" providerId="AD" clId="Web-{49AC8A75-6A3F-48CB-8068-7F7A40D67097}" dt="2020-04-15T14:52:10.953" v="222" actId="20577"/>
          <ac:spMkLst>
            <pc:docMk/>
            <pc:sldMk cId="3866517888" sldId="314"/>
            <ac:spMk id="11" creationId="{00000000-0000-0000-0000-000000000000}"/>
          </ac:spMkLst>
        </pc:spChg>
        <pc:spChg chg="mod">
          <ac:chgData name="Richardson, Joy (DBHDS)" userId="S::joy.richardson@dbhds.virginia.gov::ace70295-87b6-482d-b9ba-cb7c70a162ec" providerId="AD" clId="Web-{49AC8A75-6A3F-48CB-8068-7F7A40D67097}" dt="2020-04-15T14:48:27.545" v="166" actId="14100"/>
          <ac:spMkLst>
            <pc:docMk/>
            <pc:sldMk cId="3866517888" sldId="314"/>
            <ac:spMk id="12" creationId="{00000000-0000-0000-0000-000000000000}"/>
          </ac:spMkLst>
        </pc:spChg>
        <pc:picChg chg="del">
          <ac:chgData name="Richardson, Joy (DBHDS)" userId="S::joy.richardson@dbhds.virginia.gov::ace70295-87b6-482d-b9ba-cb7c70a162ec" providerId="AD" clId="Web-{49AC8A75-6A3F-48CB-8068-7F7A40D67097}" dt="2020-04-15T14:51:44.156" v="215"/>
          <ac:picMkLst>
            <pc:docMk/>
            <pc:sldMk cId="3866517888" sldId="314"/>
            <ac:picMk id="3" creationId="{00000000-0000-0000-0000-000000000000}"/>
          </ac:picMkLst>
        </pc:picChg>
      </pc:sldChg>
      <pc:sldChg chg="modSp add ord">
        <pc:chgData name="Richardson, Joy (DBHDS)" userId="S::joy.richardson@dbhds.virginia.gov::ace70295-87b6-482d-b9ba-cb7c70a162ec" providerId="AD" clId="Web-{49AC8A75-6A3F-48CB-8068-7F7A40D67097}" dt="2020-04-15T15:24:05.257" v="324" actId="14100"/>
        <pc:sldMkLst>
          <pc:docMk/>
          <pc:sldMk cId="3651569430" sldId="316"/>
        </pc:sldMkLst>
        <pc:spChg chg="mod">
          <ac:chgData name="Richardson, Joy (DBHDS)" userId="S::joy.richardson@dbhds.virginia.gov::ace70295-87b6-482d-b9ba-cb7c70a162ec" providerId="AD" clId="Web-{49AC8A75-6A3F-48CB-8068-7F7A40D67097}" dt="2020-04-15T15:16:07.516" v="234" actId="20577"/>
          <ac:spMkLst>
            <pc:docMk/>
            <pc:sldMk cId="3651569430" sldId="316"/>
            <ac:spMk id="11" creationId="{29A838BC-B97D-4105-8091-9F11E867F58D}"/>
          </ac:spMkLst>
        </pc:spChg>
        <pc:spChg chg="mod">
          <ac:chgData name="Richardson, Joy (DBHDS)" userId="S::joy.richardson@dbhds.virginia.gov::ace70295-87b6-482d-b9ba-cb7c70a162ec" providerId="AD" clId="Web-{49AC8A75-6A3F-48CB-8068-7F7A40D67097}" dt="2020-04-15T15:15:29.719" v="228" actId="20577"/>
          <ac:spMkLst>
            <pc:docMk/>
            <pc:sldMk cId="3651569430" sldId="316"/>
            <ac:spMk id="13" creationId="{4F5EC6C3-D475-4C07-A720-2ECB94B536A9}"/>
          </ac:spMkLst>
        </pc:spChg>
        <pc:spChg chg="mod">
          <ac:chgData name="Richardson, Joy (DBHDS)" userId="S::joy.richardson@dbhds.virginia.gov::ace70295-87b6-482d-b9ba-cb7c70a162ec" providerId="AD" clId="Web-{49AC8A75-6A3F-48CB-8068-7F7A40D67097}" dt="2020-04-15T15:22:50.069" v="311" actId="1076"/>
          <ac:spMkLst>
            <pc:docMk/>
            <pc:sldMk cId="3651569430" sldId="316"/>
            <ac:spMk id="15" creationId="{C544C1FC-7878-4172-97AA-FF75D8CB6304}"/>
          </ac:spMkLst>
        </pc:spChg>
        <pc:spChg chg="mod">
          <ac:chgData name="Richardson, Joy (DBHDS)" userId="S::joy.richardson@dbhds.virginia.gov::ace70295-87b6-482d-b9ba-cb7c70a162ec" providerId="AD" clId="Web-{49AC8A75-6A3F-48CB-8068-7F7A40D67097}" dt="2020-04-15T15:23:23.116" v="315" actId="1076"/>
          <ac:spMkLst>
            <pc:docMk/>
            <pc:sldMk cId="3651569430" sldId="316"/>
            <ac:spMk id="17" creationId="{945A76D8-0861-4B26-9F3B-EF91B5DA2CFC}"/>
          </ac:spMkLst>
        </pc:spChg>
        <pc:spChg chg="mod">
          <ac:chgData name="Richardson, Joy (DBHDS)" userId="S::joy.richardson@dbhds.virginia.gov::ace70295-87b6-482d-b9ba-cb7c70a162ec" providerId="AD" clId="Web-{49AC8A75-6A3F-48CB-8068-7F7A40D67097}" dt="2020-04-15T15:24:05.257" v="324" actId="14100"/>
          <ac:spMkLst>
            <pc:docMk/>
            <pc:sldMk cId="3651569430" sldId="316"/>
            <ac:spMk id="19" creationId="{ECECFC29-6609-4279-A244-CB5E6D636496}"/>
          </ac:spMkLst>
        </pc:spChg>
        <pc:spChg chg="mod">
          <ac:chgData name="Richardson, Joy (DBHDS)" userId="S::joy.richardson@dbhds.virginia.gov::ace70295-87b6-482d-b9ba-cb7c70a162ec" providerId="AD" clId="Web-{49AC8A75-6A3F-48CB-8068-7F7A40D67097}" dt="2020-04-15T15:17:33.533" v="251" actId="20577"/>
          <ac:spMkLst>
            <pc:docMk/>
            <pc:sldMk cId="3651569430" sldId="316"/>
            <ac:spMk id="21" creationId="{8A25A896-95AF-427A-84E0-1C70BC2A3B80}"/>
          </ac:spMkLst>
        </pc:spChg>
        <pc:spChg chg="mod">
          <ac:chgData name="Richardson, Joy (DBHDS)" userId="S::joy.richardson@dbhds.virginia.gov::ace70295-87b6-482d-b9ba-cb7c70a162ec" providerId="AD" clId="Web-{49AC8A75-6A3F-48CB-8068-7F7A40D67097}" dt="2020-04-15T15:17:17.392" v="249" actId="20577"/>
          <ac:spMkLst>
            <pc:docMk/>
            <pc:sldMk cId="3651569430" sldId="316"/>
            <ac:spMk id="23" creationId="{66E99B13-BEC3-4782-8416-04425EF1BE56}"/>
          </ac:spMkLst>
        </pc:spChg>
        <pc:spChg chg="mod">
          <ac:chgData name="Richardson, Joy (DBHDS)" userId="S::joy.richardson@dbhds.virginia.gov::ace70295-87b6-482d-b9ba-cb7c70a162ec" providerId="AD" clId="Web-{49AC8A75-6A3F-48CB-8068-7F7A40D67097}" dt="2020-04-15T15:16:38.126" v="238" actId="20577"/>
          <ac:spMkLst>
            <pc:docMk/>
            <pc:sldMk cId="3651569430" sldId="316"/>
            <ac:spMk id="25" creationId="{23118224-B68E-4AF2-AE9A-3E5EEAC747DC}"/>
          </ac:spMkLst>
        </pc:spChg>
        <pc:cxnChg chg="mod">
          <ac:chgData name="Richardson, Joy (DBHDS)" userId="S::joy.richardson@dbhds.virginia.gov::ace70295-87b6-482d-b9ba-cb7c70a162ec" providerId="AD" clId="Web-{49AC8A75-6A3F-48CB-8068-7F7A40D67097}" dt="2020-04-15T15:23:30.225" v="316" actId="14100"/>
          <ac:cxnSpMkLst>
            <pc:docMk/>
            <pc:sldMk cId="3651569430" sldId="316"/>
            <ac:cxnSpMk id="27" creationId="{AA575A5A-E369-424A-BF4F-5CE88B0879D3}"/>
          </ac:cxnSpMkLst>
        </pc:cxnChg>
        <pc:cxnChg chg="mod">
          <ac:chgData name="Richardson, Joy (DBHDS)" userId="S::joy.richardson@dbhds.virginia.gov::ace70295-87b6-482d-b9ba-cb7c70a162ec" providerId="AD" clId="Web-{49AC8A75-6A3F-48CB-8068-7F7A40D67097}" dt="2020-04-15T15:19:06.971" v="271" actId="14100"/>
          <ac:cxnSpMkLst>
            <pc:docMk/>
            <pc:sldMk cId="3651569430" sldId="316"/>
            <ac:cxnSpMk id="28" creationId="{DCDB97DF-D17F-4C30-BFF5-91EA4094B26E}"/>
          </ac:cxnSpMkLst>
        </pc:cxnChg>
      </pc:sldChg>
    </pc:docChg>
  </pc:docChgLst>
  <pc:docChgLst>
    <pc:chgData clId="Web-{35B892A8-AA33-2E86-C197-6ECCF36BB7B7}"/>
    <pc:docChg chg="addSld modSld sldOrd">
      <pc:chgData name="" userId="" providerId="" clId="Web-{35B892A8-AA33-2E86-C197-6ECCF36BB7B7}" dt="2020-03-30T20:55:25.246" v="1120" actId="14100"/>
      <pc:docMkLst>
        <pc:docMk/>
      </pc:docMkLst>
      <pc:sldChg chg="addSp modSp">
        <pc:chgData name="" userId="" providerId="" clId="Web-{35B892A8-AA33-2E86-C197-6ECCF36BB7B7}" dt="2020-03-30T20:27:26.344" v="74" actId="1076"/>
        <pc:sldMkLst>
          <pc:docMk/>
          <pc:sldMk cId="3300284026" sldId="257"/>
        </pc:sldMkLst>
        <pc:spChg chg="add mod">
          <ac:chgData name="" userId="" providerId="" clId="Web-{35B892A8-AA33-2E86-C197-6ECCF36BB7B7}" dt="2020-03-30T20:27:26.344" v="74" actId="1076"/>
          <ac:spMkLst>
            <pc:docMk/>
            <pc:sldMk cId="3300284026" sldId="257"/>
            <ac:spMk id="3" creationId="{A716054E-8481-4BED-A16F-5A1CFBC8BA65}"/>
          </ac:spMkLst>
        </pc:spChg>
      </pc:sldChg>
      <pc:sldChg chg="modSp">
        <pc:chgData name="" userId="" providerId="" clId="Web-{35B892A8-AA33-2E86-C197-6ECCF36BB7B7}" dt="2020-03-30T20:54:34.901" v="1075" actId="20577"/>
        <pc:sldMkLst>
          <pc:docMk/>
          <pc:sldMk cId="711703780" sldId="295"/>
        </pc:sldMkLst>
        <pc:spChg chg="mod">
          <ac:chgData name="" userId="" providerId="" clId="Web-{35B892A8-AA33-2E86-C197-6ECCF36BB7B7}" dt="2020-03-30T20:54:34.901" v="1075" actId="20577"/>
          <ac:spMkLst>
            <pc:docMk/>
            <pc:sldMk cId="711703780" sldId="295"/>
            <ac:spMk id="3" creationId="{244168EF-48C9-46AA-8704-A855AEFD8EED}"/>
          </ac:spMkLst>
        </pc:spChg>
      </pc:sldChg>
      <pc:sldChg chg="addSp modSp ord">
        <pc:chgData name="" userId="" providerId="" clId="Web-{35B892A8-AA33-2E86-C197-6ECCF36BB7B7}" dt="2020-03-30T20:30:53.961" v="305"/>
        <pc:sldMkLst>
          <pc:docMk/>
          <pc:sldMk cId="2601634474" sldId="296"/>
        </pc:sldMkLst>
        <pc:spChg chg="add mod">
          <ac:chgData name="" userId="" providerId="" clId="Web-{35B892A8-AA33-2E86-C197-6ECCF36BB7B7}" dt="2020-03-30T20:30:23.741" v="304" actId="14100"/>
          <ac:spMkLst>
            <pc:docMk/>
            <pc:sldMk cId="2601634474" sldId="296"/>
            <ac:spMk id="5" creationId="{00A2449B-8DF0-4F2E-9AB2-20FC5287B75B}"/>
          </ac:spMkLst>
        </pc:spChg>
      </pc:sldChg>
      <pc:sldChg chg="addSp modSp">
        <pc:chgData name="" userId="" providerId="" clId="Web-{35B892A8-AA33-2E86-C197-6ECCF36BB7B7}" dt="2020-03-30T20:29:07.676" v="203" actId="14100"/>
        <pc:sldMkLst>
          <pc:docMk/>
          <pc:sldMk cId="889414926" sldId="297"/>
        </pc:sldMkLst>
        <pc:spChg chg="add">
          <ac:chgData name="" userId="" providerId="" clId="Web-{35B892A8-AA33-2E86-C197-6ECCF36BB7B7}" dt="2020-03-30T20:27:58.596" v="131"/>
          <ac:spMkLst>
            <pc:docMk/>
            <pc:sldMk cId="889414926" sldId="297"/>
            <ac:spMk id="5" creationId="{10FEC30A-D6BD-4771-AD6A-5E1E08F4D654}"/>
          </ac:spMkLst>
        </pc:spChg>
        <pc:spChg chg="add mod">
          <ac:chgData name="" userId="" providerId="" clId="Web-{35B892A8-AA33-2E86-C197-6ECCF36BB7B7}" dt="2020-03-30T20:29:07.676" v="203" actId="14100"/>
          <ac:spMkLst>
            <pc:docMk/>
            <pc:sldMk cId="889414926" sldId="297"/>
            <ac:spMk id="6" creationId="{EC1BC0B4-BE00-4BA6-9ADC-D22A0F5FF520}"/>
          </ac:spMkLst>
        </pc:spChg>
      </pc:sldChg>
      <pc:sldChg chg="modSp">
        <pc:chgData name="" userId="" providerId="" clId="Web-{35B892A8-AA33-2E86-C197-6ECCF36BB7B7}" dt="2020-03-30T20:34:56.516" v="568" actId="14100"/>
        <pc:sldMkLst>
          <pc:docMk/>
          <pc:sldMk cId="1064245015" sldId="298"/>
        </pc:sldMkLst>
        <pc:spChg chg="mod">
          <ac:chgData name="" userId="" providerId="" clId="Web-{35B892A8-AA33-2E86-C197-6ECCF36BB7B7}" dt="2020-03-30T20:34:56.516" v="568" actId="14100"/>
          <ac:spMkLst>
            <pc:docMk/>
            <pc:sldMk cId="1064245015" sldId="298"/>
            <ac:spMk id="2" creationId="{86E75C4B-E263-4B4B-A3BF-82DDE597BC57}"/>
          </ac:spMkLst>
        </pc:spChg>
      </pc:sldChg>
      <pc:sldChg chg="modSp">
        <pc:chgData name="" userId="" providerId="" clId="Web-{35B892A8-AA33-2E86-C197-6ECCF36BB7B7}" dt="2020-03-30T20:35:06.798" v="569" actId="14100"/>
        <pc:sldMkLst>
          <pc:docMk/>
          <pc:sldMk cId="932441637" sldId="299"/>
        </pc:sldMkLst>
        <pc:spChg chg="mod">
          <ac:chgData name="" userId="" providerId="" clId="Web-{35B892A8-AA33-2E86-C197-6ECCF36BB7B7}" dt="2020-03-30T20:35:06.798" v="569" actId="14100"/>
          <ac:spMkLst>
            <pc:docMk/>
            <pc:sldMk cId="932441637" sldId="299"/>
            <ac:spMk id="2" creationId="{99510B0C-3CD6-4756-B9C1-F0DA2C85F351}"/>
          </ac:spMkLst>
        </pc:spChg>
      </pc:sldChg>
      <pc:sldChg chg="modSp">
        <pc:chgData name="" userId="" providerId="" clId="Web-{35B892A8-AA33-2E86-C197-6ECCF36BB7B7}" dt="2020-03-30T20:50:44.783" v="987" actId="20577"/>
        <pc:sldMkLst>
          <pc:docMk/>
          <pc:sldMk cId="83360303" sldId="300"/>
        </pc:sldMkLst>
        <pc:spChg chg="mod">
          <ac:chgData name="" userId="" providerId="" clId="Web-{35B892A8-AA33-2E86-C197-6ECCF36BB7B7}" dt="2020-03-30T20:50:44.783" v="987" actId="20577"/>
          <ac:spMkLst>
            <pc:docMk/>
            <pc:sldMk cId="83360303" sldId="300"/>
            <ac:spMk id="2" creationId="{EAF87DE0-5FF9-4B6D-93F8-62A626C5D170}"/>
          </ac:spMkLst>
        </pc:spChg>
      </pc:sldChg>
      <pc:sldChg chg="addSp modSp">
        <pc:chgData name="" userId="" providerId="" clId="Web-{35B892A8-AA33-2E86-C197-6ECCF36BB7B7}" dt="2020-03-30T20:33:45.670" v="537" actId="1076"/>
        <pc:sldMkLst>
          <pc:docMk/>
          <pc:sldMk cId="100181415" sldId="301"/>
        </pc:sldMkLst>
        <pc:spChg chg="add mod">
          <ac:chgData name="" userId="" providerId="" clId="Web-{35B892A8-AA33-2E86-C197-6ECCF36BB7B7}" dt="2020-03-30T20:33:45.670" v="537" actId="1076"/>
          <ac:spMkLst>
            <pc:docMk/>
            <pc:sldMk cId="100181415" sldId="301"/>
            <ac:spMk id="5" creationId="{9CCD1774-7645-4291-84A9-6E774F8B8162}"/>
          </ac:spMkLst>
        </pc:spChg>
      </pc:sldChg>
      <pc:sldChg chg="modSp">
        <pc:chgData name="" userId="" providerId="" clId="Web-{35B892A8-AA33-2E86-C197-6ECCF36BB7B7}" dt="2020-03-30T20:50:29.033" v="970" actId="1076"/>
        <pc:sldMkLst>
          <pc:docMk/>
          <pc:sldMk cId="2584242795" sldId="303"/>
        </pc:sldMkLst>
        <pc:spChg chg="mod">
          <ac:chgData name="" userId="" providerId="" clId="Web-{35B892A8-AA33-2E86-C197-6ECCF36BB7B7}" dt="2020-03-30T20:50:29.033" v="970" actId="1076"/>
          <ac:spMkLst>
            <pc:docMk/>
            <pc:sldMk cId="2584242795" sldId="303"/>
            <ac:spMk id="2" creationId="{A92F19F4-E07F-413C-B2A2-035D9A41FD6E}"/>
          </ac:spMkLst>
        </pc:spChg>
      </pc:sldChg>
      <pc:sldChg chg="modSp new">
        <pc:chgData name="" userId="" providerId="" clId="Web-{35B892A8-AA33-2E86-C197-6ECCF36BB7B7}" dt="2020-03-30T20:46:10.743" v="572" actId="1076"/>
        <pc:sldMkLst>
          <pc:docMk/>
          <pc:sldMk cId="4072402868" sldId="304"/>
        </pc:sldMkLst>
        <pc:spChg chg="mod">
          <ac:chgData name="" userId="" providerId="" clId="Web-{35B892A8-AA33-2E86-C197-6ECCF36BB7B7}" dt="2020-03-30T20:46:10.743" v="572" actId="1076"/>
          <ac:spMkLst>
            <pc:docMk/>
            <pc:sldMk cId="4072402868" sldId="304"/>
            <ac:spMk id="2" creationId="{4A5F611E-D494-45AE-9490-06C726B5EBE2}"/>
          </ac:spMkLst>
        </pc:spChg>
      </pc:sldChg>
      <pc:sldChg chg="modSp new ord">
        <pc:chgData name="" userId="" providerId="" clId="Web-{35B892A8-AA33-2E86-C197-6ECCF36BB7B7}" dt="2020-03-30T20:55:25.246" v="1120" actId="14100"/>
        <pc:sldMkLst>
          <pc:docMk/>
          <pc:sldMk cId="3273010898" sldId="305"/>
        </pc:sldMkLst>
        <pc:spChg chg="mod">
          <ac:chgData name="" userId="" providerId="" clId="Web-{35B892A8-AA33-2E86-C197-6ECCF36BB7B7}" dt="2020-03-30T20:55:25.246" v="1120" actId="14100"/>
          <ac:spMkLst>
            <pc:docMk/>
            <pc:sldMk cId="3273010898" sldId="305"/>
            <ac:spMk id="2" creationId="{FE831454-CF50-4129-AD6E-06BDC0E8A52E}"/>
          </ac:spMkLst>
        </pc:spChg>
      </pc:sldChg>
    </pc:docChg>
  </pc:docChgLst>
  <pc:docChgLst>
    <pc:chgData clId="Web-{270AA98F-15EE-CDDC-50E9-7114CC31FD42}"/>
    <pc:docChg chg="modSld">
      <pc:chgData name="" userId="" providerId="" clId="Web-{270AA98F-15EE-CDDC-50E9-7114CC31FD42}" dt="2020-10-29T18:20:35.278" v="14" actId="20577"/>
      <pc:docMkLst>
        <pc:docMk/>
      </pc:docMkLst>
      <pc:sldChg chg="modSp">
        <pc:chgData name="" userId="" providerId="" clId="Web-{270AA98F-15EE-CDDC-50E9-7114CC31FD42}" dt="2020-10-29T18:20:35.278" v="14" actId="20577"/>
        <pc:sldMkLst>
          <pc:docMk/>
          <pc:sldMk cId="3651569430" sldId="316"/>
        </pc:sldMkLst>
        <pc:spChg chg="mod">
          <ac:chgData name="" userId="" providerId="" clId="Web-{270AA98F-15EE-CDDC-50E9-7114CC31FD42}" dt="2020-10-29T18:20:35.278" v="14" actId="20577"/>
          <ac:spMkLst>
            <pc:docMk/>
            <pc:sldMk cId="3651569430" sldId="316"/>
            <ac:spMk id="25" creationId="{23118224-B68E-4AF2-AE9A-3E5EEAC747DC}"/>
          </ac:spMkLst>
        </pc:spChg>
      </pc:sldChg>
    </pc:docChg>
  </pc:docChgLst>
  <pc:docChgLst>
    <pc:chgData clId="Web-{CC6FA679-48DD-4EDF-1DF0-A44B338E2EBA}"/>
    <pc:docChg chg="modSld">
      <pc:chgData name="" userId="" providerId="" clId="Web-{CC6FA679-48DD-4EDF-1DF0-A44B338E2EBA}" dt="2020-03-30T20:22:56.757" v="49" actId="20577"/>
      <pc:docMkLst>
        <pc:docMk/>
      </pc:docMkLst>
      <pc:sldChg chg="modSp">
        <pc:chgData name="" userId="" providerId="" clId="Web-{CC6FA679-48DD-4EDF-1DF0-A44B338E2EBA}" dt="2020-03-30T20:21:54.099" v="8" actId="20577"/>
        <pc:sldMkLst>
          <pc:docMk/>
          <pc:sldMk cId="3300284026" sldId="257"/>
        </pc:sldMkLst>
        <pc:spChg chg="mod">
          <ac:chgData name="" userId="" providerId="" clId="Web-{CC6FA679-48DD-4EDF-1DF0-A44B338E2EBA}" dt="2020-03-30T20:21:54.099" v="8" actId="20577"/>
          <ac:spMkLst>
            <pc:docMk/>
            <pc:sldMk cId="3300284026" sldId="257"/>
            <ac:spMk id="5" creationId="{00000000-0000-0000-0000-000000000000}"/>
          </ac:spMkLst>
        </pc:spChg>
      </pc:sldChg>
      <pc:sldChg chg="modSp">
        <pc:chgData name="" userId="" providerId="" clId="Web-{CC6FA679-48DD-4EDF-1DF0-A44B338E2EBA}" dt="2020-03-30T20:21:58.802" v="11" actId="20577"/>
        <pc:sldMkLst>
          <pc:docMk/>
          <pc:sldMk cId="711703780" sldId="295"/>
        </pc:sldMkLst>
        <pc:spChg chg="mod">
          <ac:chgData name="" userId="" providerId="" clId="Web-{CC6FA679-48DD-4EDF-1DF0-A44B338E2EBA}" dt="2020-03-30T20:21:58.802" v="11" actId="20577"/>
          <ac:spMkLst>
            <pc:docMk/>
            <pc:sldMk cId="711703780" sldId="295"/>
            <ac:spMk id="3" creationId="{244168EF-48C9-46AA-8704-A855AEFD8EED}"/>
          </ac:spMkLst>
        </pc:spChg>
      </pc:sldChg>
      <pc:sldChg chg="modSp">
        <pc:chgData name="" userId="" providerId="" clId="Web-{CC6FA679-48DD-4EDF-1DF0-A44B338E2EBA}" dt="2020-03-30T20:22:08.693" v="17" actId="20577"/>
        <pc:sldMkLst>
          <pc:docMk/>
          <pc:sldMk cId="2601634474" sldId="296"/>
        </pc:sldMkLst>
        <pc:spChg chg="mod">
          <ac:chgData name="" userId="" providerId="" clId="Web-{CC6FA679-48DD-4EDF-1DF0-A44B338E2EBA}" dt="2020-03-30T20:22:08.693" v="17" actId="20577"/>
          <ac:spMkLst>
            <pc:docMk/>
            <pc:sldMk cId="2601634474" sldId="296"/>
            <ac:spMk id="2" creationId="{2D206E35-29A5-4727-90B8-F7CB22A8ADF6}"/>
          </ac:spMkLst>
        </pc:spChg>
      </pc:sldChg>
      <pc:sldChg chg="modSp">
        <pc:chgData name="" userId="" providerId="" clId="Web-{CC6FA679-48DD-4EDF-1DF0-A44B338E2EBA}" dt="2020-03-30T20:22:04.412" v="14" actId="20577"/>
        <pc:sldMkLst>
          <pc:docMk/>
          <pc:sldMk cId="889414926" sldId="297"/>
        </pc:sldMkLst>
        <pc:spChg chg="mod">
          <ac:chgData name="" userId="" providerId="" clId="Web-{CC6FA679-48DD-4EDF-1DF0-A44B338E2EBA}" dt="2020-03-30T20:22:04.412" v="14" actId="20577"/>
          <ac:spMkLst>
            <pc:docMk/>
            <pc:sldMk cId="889414926" sldId="297"/>
            <ac:spMk id="2" creationId="{2CD3DB28-26EE-46EB-8D0A-F3C6C3F309D7}"/>
          </ac:spMkLst>
        </pc:spChg>
      </pc:sldChg>
      <pc:sldChg chg="modSp">
        <pc:chgData name="" userId="" providerId="" clId="Web-{CC6FA679-48DD-4EDF-1DF0-A44B338E2EBA}" dt="2020-03-30T20:22:13.662" v="20" actId="20577"/>
        <pc:sldMkLst>
          <pc:docMk/>
          <pc:sldMk cId="1064245015" sldId="298"/>
        </pc:sldMkLst>
        <pc:spChg chg="mod">
          <ac:chgData name="" userId="" providerId="" clId="Web-{CC6FA679-48DD-4EDF-1DF0-A44B338E2EBA}" dt="2020-03-30T20:22:13.662" v="20" actId="20577"/>
          <ac:spMkLst>
            <pc:docMk/>
            <pc:sldMk cId="1064245015" sldId="298"/>
            <ac:spMk id="2" creationId="{86E75C4B-E263-4B4B-A3BF-82DDE597BC57}"/>
          </ac:spMkLst>
        </pc:spChg>
      </pc:sldChg>
      <pc:sldChg chg="modSp">
        <pc:chgData name="" userId="" providerId="" clId="Web-{CC6FA679-48DD-4EDF-1DF0-A44B338E2EBA}" dt="2020-03-30T20:22:23.318" v="26" actId="20577"/>
        <pc:sldMkLst>
          <pc:docMk/>
          <pc:sldMk cId="932441637" sldId="299"/>
        </pc:sldMkLst>
        <pc:spChg chg="mod">
          <ac:chgData name="" userId="" providerId="" clId="Web-{CC6FA679-48DD-4EDF-1DF0-A44B338E2EBA}" dt="2020-03-30T20:22:23.318" v="26" actId="20577"/>
          <ac:spMkLst>
            <pc:docMk/>
            <pc:sldMk cId="932441637" sldId="299"/>
            <ac:spMk id="2" creationId="{99510B0C-3CD6-4756-B9C1-F0DA2C85F351}"/>
          </ac:spMkLst>
        </pc:spChg>
        <pc:spChg chg="mod">
          <ac:chgData name="" userId="" providerId="" clId="Web-{CC6FA679-48DD-4EDF-1DF0-A44B338E2EBA}" dt="2020-03-30T20:22:19.443" v="23" actId="20577"/>
          <ac:spMkLst>
            <pc:docMk/>
            <pc:sldMk cId="932441637" sldId="299"/>
            <ac:spMk id="3" creationId="{EEB27012-9B9C-423F-8603-C876A5337454}"/>
          </ac:spMkLst>
        </pc:spChg>
      </pc:sldChg>
      <pc:sldChg chg="modSp">
        <pc:chgData name="" userId="" providerId="" clId="Web-{CC6FA679-48DD-4EDF-1DF0-A44B338E2EBA}" dt="2020-03-30T20:22:33.492" v="38" actId="20577"/>
        <pc:sldMkLst>
          <pc:docMk/>
          <pc:sldMk cId="83360303" sldId="300"/>
        </pc:sldMkLst>
        <pc:spChg chg="mod">
          <ac:chgData name="" userId="" providerId="" clId="Web-{CC6FA679-48DD-4EDF-1DF0-A44B338E2EBA}" dt="2020-03-30T20:22:33.492" v="38" actId="20577"/>
          <ac:spMkLst>
            <pc:docMk/>
            <pc:sldMk cId="83360303" sldId="300"/>
            <ac:spMk id="2" creationId="{EAF87DE0-5FF9-4B6D-93F8-62A626C5D170}"/>
          </ac:spMkLst>
        </pc:spChg>
      </pc:sldChg>
      <pc:sldChg chg="modSp">
        <pc:chgData name="" userId="" providerId="" clId="Web-{CC6FA679-48DD-4EDF-1DF0-A44B338E2EBA}" dt="2020-03-30T20:22:54.726" v="47" actId="20577"/>
        <pc:sldMkLst>
          <pc:docMk/>
          <pc:sldMk cId="100181415" sldId="301"/>
        </pc:sldMkLst>
        <pc:spChg chg="mod">
          <ac:chgData name="" userId="" providerId="" clId="Web-{CC6FA679-48DD-4EDF-1DF0-A44B338E2EBA}" dt="2020-03-30T20:22:54.726" v="47" actId="20577"/>
          <ac:spMkLst>
            <pc:docMk/>
            <pc:sldMk cId="100181415" sldId="301"/>
            <ac:spMk id="2" creationId="{90747D12-CE36-4976-8FD8-F42E126FBFBB}"/>
          </ac:spMkLst>
        </pc:spChg>
      </pc:sldChg>
      <pc:sldChg chg="modSp">
        <pc:chgData name="" userId="" providerId="" clId="Web-{CC6FA679-48DD-4EDF-1DF0-A44B338E2EBA}" dt="2020-03-30T20:22:49.382" v="44" actId="20577"/>
        <pc:sldMkLst>
          <pc:docMk/>
          <pc:sldMk cId="471991400" sldId="302"/>
        </pc:sldMkLst>
        <pc:spChg chg="mod">
          <ac:chgData name="" userId="" providerId="" clId="Web-{CC6FA679-48DD-4EDF-1DF0-A44B338E2EBA}" dt="2020-03-30T20:22:49.382" v="44" actId="20577"/>
          <ac:spMkLst>
            <pc:docMk/>
            <pc:sldMk cId="471991400" sldId="302"/>
            <ac:spMk id="2" creationId="{C2BD8443-3453-41D9-8A78-41B492820DA4}"/>
          </ac:spMkLst>
        </pc:spChg>
      </pc:sldChg>
      <pc:sldChg chg="modSp">
        <pc:chgData name="" userId="" providerId="" clId="Web-{CC6FA679-48DD-4EDF-1DF0-A44B338E2EBA}" dt="2020-03-30T20:22:28.366" v="29" actId="20577"/>
        <pc:sldMkLst>
          <pc:docMk/>
          <pc:sldMk cId="2584242795" sldId="303"/>
        </pc:sldMkLst>
        <pc:spChg chg="mod">
          <ac:chgData name="" userId="" providerId="" clId="Web-{CC6FA679-48DD-4EDF-1DF0-A44B338E2EBA}" dt="2020-03-30T20:22:28.366" v="29" actId="20577"/>
          <ac:spMkLst>
            <pc:docMk/>
            <pc:sldMk cId="2584242795" sldId="303"/>
            <ac:spMk id="2" creationId="{A92F19F4-E07F-413C-B2A2-035D9A41FD6E}"/>
          </ac:spMkLst>
        </pc:spChg>
      </pc:sldChg>
    </pc:docChg>
  </pc:docChgLst>
  <pc:docChgLst>
    <pc:chgData clId="Web-{C29450DE-2488-EB95-7453-BC432D9D22A2}"/>
    <pc:docChg chg="modSld">
      <pc:chgData name="" userId="" providerId="" clId="Web-{C29450DE-2488-EB95-7453-BC432D9D22A2}" dt="2020-04-02T14:00:00.341" v="21"/>
      <pc:docMkLst>
        <pc:docMk/>
      </pc:docMkLst>
      <pc:sldChg chg="modNotes">
        <pc:chgData name="" userId="" providerId="" clId="Web-{C29450DE-2488-EB95-7453-BC432D9D22A2}" dt="2020-04-02T14:00:00.341" v="21"/>
        <pc:sldMkLst>
          <pc:docMk/>
          <pc:sldMk cId="4072402868" sldId="304"/>
        </pc:sldMkLst>
      </pc:sldChg>
    </pc:docChg>
  </pc:docChgLst>
  <pc:docChgLst>
    <pc:chgData clId="Web-{1D8162EA-0741-AE36-56FD-E062B8C497AE}"/>
    <pc:docChg chg="modSld">
      <pc:chgData name="" userId="" providerId="" clId="Web-{1D8162EA-0741-AE36-56FD-E062B8C497AE}" dt="2020-10-29T15:48:04.667" v="27" actId="1076"/>
      <pc:docMkLst>
        <pc:docMk/>
      </pc:docMkLst>
      <pc:sldChg chg="addSp delSp modSp">
        <pc:chgData name="" userId="" providerId="" clId="Web-{1D8162EA-0741-AE36-56FD-E062B8C497AE}" dt="2020-10-29T15:48:04.667" v="27" actId="1076"/>
        <pc:sldMkLst>
          <pc:docMk/>
          <pc:sldMk cId="2412106812" sldId="319"/>
        </pc:sldMkLst>
        <pc:spChg chg="add mod">
          <ac:chgData name="" userId="" providerId="" clId="Web-{1D8162EA-0741-AE36-56FD-E062B8C497AE}" dt="2020-10-29T15:47:23.634" v="22" actId="1076"/>
          <ac:spMkLst>
            <pc:docMk/>
            <pc:sldMk cId="2412106812" sldId="319"/>
            <ac:spMk id="6" creationId="{219FC0BF-36BD-43E2-B6F7-63C25D267A20}"/>
          </ac:spMkLst>
        </pc:spChg>
        <pc:spChg chg="add mod">
          <ac:chgData name="" userId="" providerId="" clId="Web-{1D8162EA-0741-AE36-56FD-E062B8C497AE}" dt="2020-10-29T15:47:49.588" v="25" actId="1076"/>
          <ac:spMkLst>
            <pc:docMk/>
            <pc:sldMk cId="2412106812" sldId="319"/>
            <ac:spMk id="14" creationId="{71BBCA31-1941-43FF-949C-DCBB8CEBBF4A}"/>
          </ac:spMkLst>
        </pc:spChg>
        <pc:spChg chg="add mod">
          <ac:chgData name="" userId="" providerId="" clId="Web-{1D8162EA-0741-AE36-56FD-E062B8C497AE}" dt="2020-10-29T15:48:04.667" v="27" actId="1076"/>
          <ac:spMkLst>
            <pc:docMk/>
            <pc:sldMk cId="2412106812" sldId="319"/>
            <ac:spMk id="15" creationId="{C37CCBFD-B9CA-403E-BA43-552EF4B69DBF}"/>
          </ac:spMkLst>
        </pc:spChg>
        <pc:spChg chg="mod">
          <ac:chgData name="" userId="" providerId="" clId="Web-{1D8162EA-0741-AE36-56FD-E062B8C497AE}" dt="2020-10-29T15:45:19.624" v="1" actId="1076"/>
          <ac:spMkLst>
            <pc:docMk/>
            <pc:sldMk cId="2412106812" sldId="319"/>
            <ac:spMk id="16" creationId="{5CB4E2CB-0D1D-4A5D-AFB7-3D15598518E6}"/>
          </ac:spMkLst>
        </pc:spChg>
        <pc:spChg chg="mod">
          <ac:chgData name="" userId="" providerId="" clId="Web-{1D8162EA-0741-AE36-56FD-E062B8C497AE}" dt="2020-10-29T15:46:41.349" v="17" actId="1076"/>
          <ac:spMkLst>
            <pc:docMk/>
            <pc:sldMk cId="2412106812" sldId="319"/>
            <ac:spMk id="17" creationId="{00749D35-24DD-4F95-9223-EB3ABC2958DB}"/>
          </ac:spMkLst>
        </pc:spChg>
        <pc:picChg chg="add mod">
          <ac:chgData name="" userId="" providerId="" clId="Web-{1D8162EA-0741-AE36-56FD-E062B8C497AE}" dt="2020-10-29T15:47:42.775" v="24" actId="1076"/>
          <ac:picMkLst>
            <pc:docMk/>
            <pc:sldMk cId="2412106812" sldId="319"/>
            <ac:picMk id="3" creationId="{3A79B26C-2C6F-4E42-A68B-5A01A3600B15}"/>
          </ac:picMkLst>
        </pc:picChg>
        <pc:picChg chg="del mod">
          <ac:chgData name="" userId="" providerId="" clId="Web-{1D8162EA-0741-AE36-56FD-E062B8C497AE}" dt="2020-10-29T15:46:29.754" v="16"/>
          <ac:picMkLst>
            <pc:docMk/>
            <pc:sldMk cId="2412106812" sldId="319"/>
            <ac:picMk id="5" creationId="{8C3AC9F4-B3CD-4B8E-AB1A-D12E79D69C3C}"/>
          </ac:picMkLst>
        </pc:picChg>
      </pc:sldChg>
    </pc:docChg>
  </pc:docChgLst>
  <pc:docChgLst>
    <pc:chgData clId="Web-{EC1A88B2-B3FB-897D-7136-21F269668ACD}"/>
    <pc:docChg chg="modSld">
      <pc:chgData name="" userId="" providerId="" clId="Web-{EC1A88B2-B3FB-897D-7136-21F269668ACD}" dt="2020-05-11T17:29:39.794" v="189" actId="1076"/>
      <pc:docMkLst>
        <pc:docMk/>
      </pc:docMkLst>
      <pc:sldChg chg="modSp">
        <pc:chgData name="" userId="" providerId="" clId="Web-{EC1A88B2-B3FB-897D-7136-21F269668ACD}" dt="2020-05-11T17:21:52.981" v="110" actId="20577"/>
        <pc:sldMkLst>
          <pc:docMk/>
          <pc:sldMk cId="2480107090" sldId="311"/>
        </pc:sldMkLst>
        <pc:spChg chg="mod">
          <ac:chgData name="" userId="" providerId="" clId="Web-{EC1A88B2-B3FB-897D-7136-21F269668ACD}" dt="2020-05-11T17:21:52.981" v="110" actId="20577"/>
          <ac:spMkLst>
            <pc:docMk/>
            <pc:sldMk cId="2480107090" sldId="311"/>
            <ac:spMk id="3" creationId="{14CB7DDC-563F-4AE9-89C8-04EB7419D7E9}"/>
          </ac:spMkLst>
        </pc:spChg>
      </pc:sldChg>
      <pc:sldChg chg="modSp">
        <pc:chgData name="" userId="" providerId="" clId="Web-{EC1A88B2-B3FB-897D-7136-21F269668ACD}" dt="2020-05-11T17:23:34.794" v="182" actId="20577"/>
        <pc:sldMkLst>
          <pc:docMk/>
          <pc:sldMk cId="3651569430" sldId="316"/>
        </pc:sldMkLst>
        <pc:spChg chg="mod">
          <ac:chgData name="" userId="" providerId="" clId="Web-{EC1A88B2-B3FB-897D-7136-21F269668ACD}" dt="2020-05-11T17:23:34.794" v="182" actId="20577"/>
          <ac:spMkLst>
            <pc:docMk/>
            <pc:sldMk cId="3651569430" sldId="316"/>
            <ac:spMk id="21" creationId="{8A25A896-95AF-427A-84E0-1C70BC2A3B80}"/>
          </ac:spMkLst>
        </pc:spChg>
      </pc:sldChg>
      <pc:sldChg chg="addSp modSp">
        <pc:chgData name="" userId="" providerId="" clId="Web-{EC1A88B2-B3FB-897D-7136-21F269668ACD}" dt="2020-05-11T17:29:39.794" v="189" actId="1076"/>
        <pc:sldMkLst>
          <pc:docMk/>
          <pc:sldMk cId="3796388248" sldId="317"/>
        </pc:sldMkLst>
        <pc:spChg chg="add mod">
          <ac:chgData name="" userId="" providerId="" clId="Web-{EC1A88B2-B3FB-897D-7136-21F269668ACD}" dt="2020-05-11T17:29:23.091" v="187" actId="1076"/>
          <ac:spMkLst>
            <pc:docMk/>
            <pc:sldMk cId="3796388248" sldId="317"/>
            <ac:spMk id="2" creationId="{C6D852F5-0AD5-4130-B745-CC473D1518E5}"/>
          </ac:spMkLst>
        </pc:spChg>
        <pc:spChg chg="add mod">
          <ac:chgData name="" userId="" providerId="" clId="Web-{EC1A88B2-B3FB-897D-7136-21F269668ACD}" dt="2020-05-11T17:29:39.794" v="189" actId="1076"/>
          <ac:spMkLst>
            <pc:docMk/>
            <pc:sldMk cId="3796388248" sldId="317"/>
            <ac:spMk id="17" creationId="{D36FEBBA-381B-4BDB-AA29-2295DDACF477}"/>
          </ac:spMkLst>
        </pc:spChg>
      </pc:sldChg>
      <pc:sldChg chg="modSp">
        <pc:chgData name="" userId="" providerId="" clId="Web-{EC1A88B2-B3FB-897D-7136-21F269668ACD}" dt="2020-05-11T17:19:07.465" v="27" actId="20577"/>
        <pc:sldMkLst>
          <pc:docMk/>
          <pc:sldMk cId="677673620" sldId="318"/>
        </pc:sldMkLst>
        <pc:spChg chg="mod">
          <ac:chgData name="" userId="" providerId="" clId="Web-{EC1A88B2-B3FB-897D-7136-21F269668ACD}" dt="2020-05-11T17:19:07.465" v="27" actId="20577"/>
          <ac:spMkLst>
            <pc:docMk/>
            <pc:sldMk cId="677673620" sldId="318"/>
            <ac:spMk id="5" creationId="{FCFEC67E-5F1B-43F4-9931-086E63B46B53}"/>
          </ac:spMkLst>
        </pc:spChg>
      </pc:sldChg>
      <pc:sldChg chg="modSp">
        <pc:chgData name="" userId="" providerId="" clId="Web-{EC1A88B2-B3FB-897D-7136-21F269668ACD}" dt="2020-05-11T17:19:31.450" v="37" actId="1076"/>
        <pc:sldMkLst>
          <pc:docMk/>
          <pc:sldMk cId="2412106812" sldId="319"/>
        </pc:sldMkLst>
        <pc:spChg chg="mod">
          <ac:chgData name="" userId="" providerId="" clId="Web-{EC1A88B2-B3FB-897D-7136-21F269668ACD}" dt="2020-05-11T17:19:26.997" v="34" actId="20577"/>
          <ac:spMkLst>
            <pc:docMk/>
            <pc:sldMk cId="2412106812" sldId="319"/>
            <ac:spMk id="13" creationId="{2555138B-A46A-4F1F-B7D0-E2CA11CCEC8F}"/>
          </ac:spMkLst>
        </pc:spChg>
        <pc:picChg chg="mod">
          <ac:chgData name="" userId="" providerId="" clId="Web-{EC1A88B2-B3FB-897D-7136-21F269668ACD}" dt="2020-05-11T17:19:31.450" v="37" actId="1076"/>
          <ac:picMkLst>
            <pc:docMk/>
            <pc:sldMk cId="2412106812" sldId="319"/>
            <ac:picMk id="5" creationId="{8C3AC9F4-B3CD-4B8E-AB1A-D12E79D69C3C}"/>
          </ac:picMkLst>
        </pc:picChg>
      </pc:sldChg>
    </pc:docChg>
  </pc:docChgLst>
  <pc:docChgLst>
    <pc:chgData clId="Web-{E97E3468-EBCD-2691-1505-CAE046516163}"/>
    <pc:docChg chg="modSld">
      <pc:chgData name="" userId="" providerId="" clId="Web-{E97E3468-EBCD-2691-1505-CAE046516163}" dt="2020-04-01T19:15:06.700" v="76" actId="14100"/>
      <pc:docMkLst>
        <pc:docMk/>
      </pc:docMkLst>
      <pc:sldChg chg="addSp modSp">
        <pc:chgData name="" userId="" providerId="" clId="Web-{E97E3468-EBCD-2691-1505-CAE046516163}" dt="2020-04-01T19:02:15.121" v="6" actId="1076"/>
        <pc:sldMkLst>
          <pc:docMk/>
          <pc:sldMk cId="2601634474" sldId="296"/>
        </pc:sldMkLst>
        <pc:spChg chg="mod">
          <ac:chgData name="" userId="" providerId="" clId="Web-{E97E3468-EBCD-2691-1505-CAE046516163}" dt="2020-04-01T19:01:56.871" v="2" actId="14100"/>
          <ac:spMkLst>
            <pc:docMk/>
            <pc:sldMk cId="2601634474" sldId="296"/>
            <ac:spMk id="3" creationId="{A91DD955-FCA9-4EA4-BF43-B78CBBCACF63}"/>
          </ac:spMkLst>
        </pc:spChg>
        <pc:spChg chg="mod">
          <ac:chgData name="" userId="" providerId="" clId="Web-{E97E3468-EBCD-2691-1505-CAE046516163}" dt="2020-04-01T19:02:15.121" v="6" actId="1076"/>
          <ac:spMkLst>
            <pc:docMk/>
            <pc:sldMk cId="2601634474" sldId="296"/>
            <ac:spMk id="6" creationId="{2B805198-308D-43ED-A6C6-0991CDA6F5E8}"/>
          </ac:spMkLst>
        </pc:spChg>
        <pc:picChg chg="add mod">
          <ac:chgData name="" userId="" providerId="" clId="Web-{E97E3468-EBCD-2691-1505-CAE046516163}" dt="2020-04-01T19:02:08.855" v="5" actId="1076"/>
          <ac:picMkLst>
            <pc:docMk/>
            <pc:sldMk cId="2601634474" sldId="296"/>
            <ac:picMk id="7" creationId="{B3CC7121-D0A4-4100-BF2C-B9F298E1B141}"/>
          </ac:picMkLst>
        </pc:picChg>
      </pc:sldChg>
      <pc:sldChg chg="addSp modSp">
        <pc:chgData name="" userId="" providerId="" clId="Web-{E97E3468-EBCD-2691-1505-CAE046516163}" dt="2020-04-01T19:13:20.434" v="70" actId="20577"/>
        <pc:sldMkLst>
          <pc:docMk/>
          <pc:sldMk cId="889414926" sldId="297"/>
        </pc:sldMkLst>
        <pc:spChg chg="mod">
          <ac:chgData name="" userId="" providerId="" clId="Web-{E97E3468-EBCD-2691-1505-CAE046516163}" dt="2020-04-01T19:13:20.434" v="70" actId="20577"/>
          <ac:spMkLst>
            <pc:docMk/>
            <pc:sldMk cId="889414926" sldId="297"/>
            <ac:spMk id="3" creationId="{1AE4E02E-6A39-4310-81B3-5B6A7870A682}"/>
          </ac:spMkLst>
        </pc:spChg>
        <pc:picChg chg="add mod">
          <ac:chgData name="" userId="" providerId="" clId="Web-{E97E3468-EBCD-2691-1505-CAE046516163}" dt="2020-04-01T19:12:39.434" v="69" actId="1076"/>
          <ac:picMkLst>
            <pc:docMk/>
            <pc:sldMk cId="889414926" sldId="297"/>
            <ac:picMk id="5" creationId="{CC583DC3-BA98-4587-ADF5-617F33819191}"/>
          </ac:picMkLst>
        </pc:picChg>
      </pc:sldChg>
      <pc:sldChg chg="addSp delSp modSp">
        <pc:chgData name="" userId="" providerId="" clId="Web-{E97E3468-EBCD-2691-1505-CAE046516163}" dt="2020-04-01T19:15:06.700" v="76" actId="14100"/>
        <pc:sldMkLst>
          <pc:docMk/>
          <pc:sldMk cId="2692258175" sldId="306"/>
        </pc:sldMkLst>
        <pc:spChg chg="add del">
          <ac:chgData name="" userId="" providerId="" clId="Web-{E97E3468-EBCD-2691-1505-CAE046516163}" dt="2020-04-01T19:14:39.544" v="72"/>
          <ac:spMkLst>
            <pc:docMk/>
            <pc:sldMk cId="2692258175" sldId="306"/>
            <ac:spMk id="5" creationId="{5E27A3CC-5DB3-4623-A22A-71467F348268}"/>
          </ac:spMkLst>
        </pc:spChg>
        <pc:picChg chg="mod">
          <ac:chgData name="" userId="" providerId="" clId="Web-{E97E3468-EBCD-2691-1505-CAE046516163}" dt="2020-04-01T19:15:06.700" v="76" actId="14100"/>
          <ac:picMkLst>
            <pc:docMk/>
            <pc:sldMk cId="2692258175" sldId="306"/>
            <ac:picMk id="3" creationId="{766C0CA7-A020-4C1A-A078-FC9C6298A883}"/>
          </ac:picMkLst>
        </pc:picChg>
      </pc:sldChg>
    </pc:docChg>
  </pc:docChgLst>
  <pc:docChgLst>
    <pc:chgData clId="Web-{687080BB-1F92-4BD4-8CF8-76DFD8A6F49F}"/>
    <pc:docChg chg="modSld">
      <pc:chgData name="" userId="" providerId="" clId="Web-{687080BB-1F92-4BD4-8CF8-76DFD8A6F49F}" dt="2020-04-01T20:28:17.973" v="31" actId="20577"/>
      <pc:docMkLst>
        <pc:docMk/>
      </pc:docMkLst>
      <pc:sldChg chg="modSp">
        <pc:chgData name="" userId="" providerId="" clId="Web-{687080BB-1F92-4BD4-8CF8-76DFD8A6F49F}" dt="2020-04-01T20:28:17.973" v="31" actId="20577"/>
        <pc:sldMkLst>
          <pc:docMk/>
          <pc:sldMk cId="889414926" sldId="297"/>
        </pc:sldMkLst>
        <pc:spChg chg="mod">
          <ac:chgData name="" userId="" providerId="" clId="Web-{687080BB-1F92-4BD4-8CF8-76DFD8A6F49F}" dt="2020-04-01T20:28:17.973" v="31" actId="20577"/>
          <ac:spMkLst>
            <pc:docMk/>
            <pc:sldMk cId="889414926" sldId="297"/>
            <ac:spMk id="3" creationId="{1AE4E02E-6A39-4310-81B3-5B6A7870A682}"/>
          </ac:spMkLst>
        </pc:spChg>
      </pc:sldChg>
    </pc:docChg>
  </pc:docChgLst>
  <pc:docChgLst>
    <pc:chgData clId="Web-{8396D929-904B-7B97-F052-72ED4624C806}"/>
    <pc:docChg chg="addSld modSld">
      <pc:chgData name="" userId="" providerId="" clId="Web-{8396D929-904B-7B97-F052-72ED4624C806}" dt="2020-03-31T15:51:10.857" v="1206"/>
      <pc:docMkLst>
        <pc:docMk/>
      </pc:docMkLst>
      <pc:sldChg chg="addSp modSp">
        <pc:chgData name="" userId="" providerId="" clId="Web-{8396D929-904B-7B97-F052-72ED4624C806}" dt="2020-03-31T13:40:42.600" v="453" actId="20577"/>
        <pc:sldMkLst>
          <pc:docMk/>
          <pc:sldMk cId="2601634474" sldId="296"/>
        </pc:sldMkLst>
        <pc:spChg chg="mod">
          <ac:chgData name="" userId="" providerId="" clId="Web-{8396D929-904B-7B97-F052-72ED4624C806}" dt="2020-03-31T13:34:50.557" v="420" actId="20577"/>
          <ac:spMkLst>
            <pc:docMk/>
            <pc:sldMk cId="2601634474" sldId="296"/>
            <ac:spMk id="3" creationId="{A91DD955-FCA9-4EA4-BF43-B78CBBCACF63}"/>
          </ac:spMkLst>
        </pc:spChg>
        <pc:spChg chg="add mod">
          <ac:chgData name="" userId="" providerId="" clId="Web-{8396D929-904B-7B97-F052-72ED4624C806}" dt="2020-03-31T13:40:42.600" v="453" actId="20577"/>
          <ac:spMkLst>
            <pc:docMk/>
            <pc:sldMk cId="2601634474" sldId="296"/>
            <ac:spMk id="6" creationId="{2B805198-308D-43ED-A6C6-0991CDA6F5E8}"/>
          </ac:spMkLst>
        </pc:spChg>
      </pc:sldChg>
      <pc:sldChg chg="delSp modSp">
        <pc:chgData name="" userId="" providerId="" clId="Web-{8396D929-904B-7B97-F052-72ED4624C806}" dt="2020-03-31T13:10:13.539" v="231" actId="20577"/>
        <pc:sldMkLst>
          <pc:docMk/>
          <pc:sldMk cId="889414926" sldId="297"/>
        </pc:sldMkLst>
        <pc:spChg chg="mod">
          <ac:chgData name="" userId="" providerId="" clId="Web-{8396D929-904B-7B97-F052-72ED4624C806}" dt="2020-03-31T13:10:13.539" v="231" actId="20577"/>
          <ac:spMkLst>
            <pc:docMk/>
            <pc:sldMk cId="889414926" sldId="297"/>
            <ac:spMk id="3" creationId="{1AE4E02E-6A39-4310-81B3-5B6A7870A682}"/>
          </ac:spMkLst>
        </pc:spChg>
        <pc:spChg chg="del">
          <ac:chgData name="" userId="" providerId="" clId="Web-{8396D929-904B-7B97-F052-72ED4624C806}" dt="2020-03-31T13:04:37.606" v="22"/>
          <ac:spMkLst>
            <pc:docMk/>
            <pc:sldMk cId="889414926" sldId="297"/>
            <ac:spMk id="5" creationId="{10FEC30A-D6BD-4771-AD6A-5E1E08F4D654}"/>
          </ac:spMkLst>
        </pc:spChg>
      </pc:sldChg>
      <pc:sldChg chg="addSp modSp modNotes">
        <pc:chgData name="" userId="" providerId="" clId="Web-{8396D929-904B-7B97-F052-72ED4624C806}" dt="2020-03-31T15:40:33.045" v="1203" actId="1076"/>
        <pc:sldMkLst>
          <pc:docMk/>
          <pc:sldMk cId="1064245015" sldId="298"/>
        </pc:sldMkLst>
        <pc:spChg chg="mod">
          <ac:chgData name="" userId="" providerId="" clId="Web-{8396D929-904B-7B97-F052-72ED4624C806}" dt="2020-03-31T15:40:05.747" v="1200" actId="20577"/>
          <ac:spMkLst>
            <pc:docMk/>
            <pc:sldMk cId="1064245015" sldId="298"/>
            <ac:spMk id="3" creationId="{9C99AD77-1F9F-4296-9AE0-B0F306E917C7}"/>
          </ac:spMkLst>
        </pc:spChg>
        <pc:picChg chg="add mod">
          <ac:chgData name="" userId="" providerId="" clId="Web-{8396D929-904B-7B97-F052-72ED4624C806}" dt="2020-03-31T15:40:33.045" v="1203" actId="1076"/>
          <ac:picMkLst>
            <pc:docMk/>
            <pc:sldMk cId="1064245015" sldId="298"/>
            <ac:picMk id="5" creationId="{E4022B1B-14DD-469B-8A59-BAD6AC89DA4A}"/>
          </ac:picMkLst>
        </pc:picChg>
      </pc:sldChg>
      <pc:sldChg chg="addSp delSp modSp">
        <pc:chgData name="" userId="" providerId="" clId="Web-{8396D929-904B-7B97-F052-72ED4624C806}" dt="2020-03-31T13:44:35.624" v="543" actId="20577"/>
        <pc:sldMkLst>
          <pc:docMk/>
          <pc:sldMk cId="932441637" sldId="299"/>
        </pc:sldMkLst>
        <pc:spChg chg="mod">
          <ac:chgData name="" userId="" providerId="" clId="Web-{8396D929-904B-7B97-F052-72ED4624C806}" dt="2020-03-31T13:35:13.152" v="425" actId="20577"/>
          <ac:spMkLst>
            <pc:docMk/>
            <pc:sldMk cId="932441637" sldId="299"/>
            <ac:spMk id="2" creationId="{99510B0C-3CD6-4756-B9C1-F0DA2C85F351}"/>
          </ac:spMkLst>
        </pc:spChg>
        <pc:spChg chg="add del mod">
          <ac:chgData name="" userId="" providerId="" clId="Web-{8396D929-904B-7B97-F052-72ED4624C806}" dt="2020-03-31T13:37:05.249" v="431"/>
          <ac:spMkLst>
            <pc:docMk/>
            <pc:sldMk cId="932441637" sldId="299"/>
            <ac:spMk id="5" creationId="{7D247BE8-DC41-4BC3-B101-190D2038C6C6}"/>
          </ac:spMkLst>
        </pc:spChg>
        <pc:spChg chg="add mod">
          <ac:chgData name="" userId="" providerId="" clId="Web-{8396D929-904B-7B97-F052-72ED4624C806}" dt="2020-03-31T13:44:35.624" v="543" actId="20577"/>
          <ac:spMkLst>
            <pc:docMk/>
            <pc:sldMk cId="932441637" sldId="299"/>
            <ac:spMk id="6" creationId="{8A773ECB-89AF-46C0-8040-52870F27B1C5}"/>
          </ac:spMkLst>
        </pc:spChg>
      </pc:sldChg>
      <pc:sldChg chg="modSp">
        <pc:chgData name="" userId="" providerId="" clId="Web-{8396D929-904B-7B97-F052-72ED4624C806}" dt="2020-03-31T15:25:53.216" v="1184" actId="20577"/>
        <pc:sldMkLst>
          <pc:docMk/>
          <pc:sldMk cId="471991400" sldId="302"/>
        </pc:sldMkLst>
        <pc:spChg chg="mod">
          <ac:chgData name="" userId="" providerId="" clId="Web-{8396D929-904B-7B97-F052-72ED4624C806}" dt="2020-03-31T13:10:55.493" v="246" actId="20577"/>
          <ac:spMkLst>
            <pc:docMk/>
            <pc:sldMk cId="471991400" sldId="302"/>
            <ac:spMk id="2" creationId="{C2BD8443-3453-41D9-8A78-41B492820DA4}"/>
          </ac:spMkLst>
        </pc:spChg>
        <pc:spChg chg="mod">
          <ac:chgData name="" userId="" providerId="" clId="Web-{8396D929-904B-7B97-F052-72ED4624C806}" dt="2020-03-31T15:25:53.216" v="1184" actId="20577"/>
          <ac:spMkLst>
            <pc:docMk/>
            <pc:sldMk cId="471991400" sldId="302"/>
            <ac:spMk id="3" creationId="{BEEA5DFD-8551-41A3-AAF3-C8904E9835B3}"/>
          </ac:spMkLst>
        </pc:spChg>
      </pc:sldChg>
      <pc:sldChg chg="addSp delSp modSp mod setBg modNotes">
        <pc:chgData name="" userId="" providerId="" clId="Web-{8396D929-904B-7B97-F052-72ED4624C806}" dt="2020-03-31T14:55:15.278" v="875" actId="14100"/>
        <pc:sldMkLst>
          <pc:docMk/>
          <pc:sldMk cId="4072402868" sldId="304"/>
        </pc:sldMkLst>
        <pc:spChg chg="add del mod">
          <ac:chgData name="" userId="" providerId="" clId="Web-{8396D929-904B-7B97-F052-72ED4624C806}" dt="2020-03-31T13:50:13.213" v="642"/>
          <ac:spMkLst>
            <pc:docMk/>
            <pc:sldMk cId="4072402868" sldId="304"/>
            <ac:spMk id="2" creationId="{4A5F611E-D494-45AE-9490-06C726B5EBE2}"/>
          </ac:spMkLst>
        </pc:spChg>
        <pc:spChg chg="add del mod">
          <ac:chgData name="" userId="" providerId="" clId="Web-{8396D929-904B-7B97-F052-72ED4624C806}" dt="2020-03-31T13:50:13.213" v="642"/>
          <ac:spMkLst>
            <pc:docMk/>
            <pc:sldMk cId="4072402868" sldId="304"/>
            <ac:spMk id="3" creationId="{25C2505F-78D0-475C-A863-D94145FEB787}"/>
          </ac:spMkLst>
        </pc:spChg>
        <pc:spChg chg="mod">
          <ac:chgData name="" userId="" providerId="" clId="Web-{8396D929-904B-7B97-F052-72ED4624C806}" dt="2020-03-31T13:50:13.213" v="642"/>
          <ac:spMkLst>
            <pc:docMk/>
            <pc:sldMk cId="4072402868" sldId="304"/>
            <ac:spMk id="4" creationId="{91B6CD09-7196-4BCF-AF16-5103BB3C6439}"/>
          </ac:spMkLst>
        </pc:spChg>
        <pc:spChg chg="add mod">
          <ac:chgData name="" userId="" providerId="" clId="Web-{8396D929-904B-7B97-F052-72ED4624C806}" dt="2020-03-31T14:54:21.372" v="856" actId="20577"/>
          <ac:spMkLst>
            <pc:docMk/>
            <pc:sldMk cId="4072402868" sldId="304"/>
            <ac:spMk id="5" creationId="{60C71AB9-1835-4E91-9521-A2188A2C79BF}"/>
          </ac:spMkLst>
        </pc:spChg>
        <pc:spChg chg="add mod">
          <ac:chgData name="" userId="" providerId="" clId="Web-{8396D929-904B-7B97-F052-72ED4624C806}" dt="2020-03-31T14:54:17.387" v="853" actId="20577"/>
          <ac:spMkLst>
            <pc:docMk/>
            <pc:sldMk cId="4072402868" sldId="304"/>
            <ac:spMk id="6" creationId="{CC0E1B30-5548-4E49-AB77-336A359F791D}"/>
          </ac:spMkLst>
        </pc:spChg>
        <pc:spChg chg="add mod">
          <ac:chgData name="" userId="" providerId="" clId="Web-{8396D929-904B-7B97-F052-72ED4624C806}" dt="2020-03-31T14:54:13.309" v="850" actId="20577"/>
          <ac:spMkLst>
            <pc:docMk/>
            <pc:sldMk cId="4072402868" sldId="304"/>
            <ac:spMk id="7" creationId="{46A61F7B-2A8B-43E4-ABB6-59C3030BFB6F}"/>
          </ac:spMkLst>
        </pc:spChg>
        <pc:spChg chg="add mod">
          <ac:chgData name="" userId="" providerId="" clId="Web-{8396D929-904B-7B97-F052-72ED4624C806}" dt="2020-03-31T14:54:35.122" v="869" actId="20577"/>
          <ac:spMkLst>
            <pc:docMk/>
            <pc:sldMk cId="4072402868" sldId="304"/>
            <ac:spMk id="8" creationId="{3B103FED-610F-4AA8-AF09-54A633056A26}"/>
          </ac:spMkLst>
        </pc:spChg>
        <pc:spChg chg="add mod">
          <ac:chgData name="" userId="" providerId="" clId="Web-{8396D929-904B-7B97-F052-72ED4624C806}" dt="2020-03-31T14:53:55.575" v="837" actId="1076"/>
          <ac:spMkLst>
            <pc:docMk/>
            <pc:sldMk cId="4072402868" sldId="304"/>
            <ac:spMk id="9" creationId="{77619146-249C-4C3B-8383-8B43223CE126}"/>
          </ac:spMkLst>
        </pc:spChg>
        <pc:spChg chg="add mod">
          <ac:chgData name="" userId="" providerId="" clId="Web-{8396D929-904B-7B97-F052-72ED4624C806}" dt="2020-03-31T14:55:15.278" v="875" actId="14100"/>
          <ac:spMkLst>
            <pc:docMk/>
            <pc:sldMk cId="4072402868" sldId="304"/>
            <ac:spMk id="10" creationId="{1E7F2CB7-35FF-4C85-A11E-E7F8AC436EC1}"/>
          </ac:spMkLst>
        </pc:spChg>
        <pc:spChg chg="add del mod">
          <ac:chgData name="" userId="" providerId="" clId="Web-{8396D929-904B-7B97-F052-72ED4624C806}" dt="2020-03-31T13:48:13.413" v="599"/>
          <ac:spMkLst>
            <pc:docMk/>
            <pc:sldMk cId="4072402868" sldId="304"/>
            <ac:spMk id="26" creationId="{5490B773-FA16-4ADD-AAD7-A43C573D4CC1}"/>
          </ac:spMkLst>
        </pc:spChg>
        <pc:spChg chg="add del">
          <ac:chgData name="" userId="" providerId="" clId="Web-{8396D929-904B-7B97-F052-72ED4624C806}" dt="2020-03-31T13:50:13.213" v="642"/>
          <ac:spMkLst>
            <pc:docMk/>
            <pc:sldMk cId="4072402868" sldId="304"/>
            <ac:spMk id="28" creationId="{746E2A38-ACC8-44E6-85E2-A79CBAF15174}"/>
          </ac:spMkLst>
        </pc:spChg>
        <pc:spChg chg="add del mod">
          <ac:chgData name="" userId="" providerId="" clId="Web-{8396D929-904B-7B97-F052-72ED4624C806}" dt="2020-03-31T13:49:48.775" v="621"/>
          <ac:spMkLst>
            <pc:docMk/>
            <pc:sldMk cId="4072402868" sldId="304"/>
            <ac:spMk id="29" creationId="{D08D6207-2F95-4C89-BA95-17AEDC87EA79}"/>
          </ac:spMkLst>
        </pc:spChg>
        <pc:graphicFrameChg chg="add del mod">
          <ac:chgData name="" userId="" providerId="" clId="Web-{8396D929-904B-7B97-F052-72ED4624C806}" dt="2020-03-31T13:46:09.158" v="588"/>
          <ac:graphicFrameMkLst>
            <pc:docMk/>
            <pc:sldMk cId="4072402868" sldId="304"/>
            <ac:graphicFrameMk id="6" creationId="{B170C5D9-EC1C-4DF8-8A95-EE76299D9E75}"/>
          </ac:graphicFrameMkLst>
        </pc:graphicFrameChg>
        <pc:graphicFrameChg chg="add del mod modGraphic">
          <ac:chgData name="" userId="" providerId="" clId="Web-{8396D929-904B-7B97-F052-72ED4624C806}" dt="2020-03-31T13:51:32.372" v="657"/>
          <ac:graphicFrameMkLst>
            <pc:docMk/>
            <pc:sldMk cId="4072402868" sldId="304"/>
            <ac:graphicFrameMk id="22" creationId="{778D9471-F531-4E28-9D4A-5DE990CCF3EA}"/>
          </ac:graphicFrameMkLst>
        </pc:graphicFrameChg>
        <pc:picChg chg="add del mod">
          <ac:chgData name="" userId="" providerId="" clId="Web-{8396D929-904B-7B97-F052-72ED4624C806}" dt="2020-03-31T13:46:09.158" v="587"/>
          <ac:picMkLst>
            <pc:docMk/>
            <pc:sldMk cId="4072402868" sldId="304"/>
            <ac:picMk id="7" creationId="{4DD04865-FDCE-4C10-87BC-0A0B31B3327D}"/>
          </ac:picMkLst>
        </pc:picChg>
        <pc:picChg chg="add del mod">
          <ac:chgData name="" userId="" providerId="" clId="Web-{8396D929-904B-7B97-F052-72ED4624C806}" dt="2020-03-31T13:46:09.158" v="586"/>
          <ac:picMkLst>
            <pc:docMk/>
            <pc:sldMk cId="4072402868" sldId="304"/>
            <ac:picMk id="9" creationId="{745899FE-6A37-4ACF-96C0-D969416D4C9C}"/>
          </ac:picMkLst>
        </pc:picChg>
        <pc:picChg chg="add del mod">
          <ac:chgData name="" userId="" providerId="" clId="Web-{8396D929-904B-7B97-F052-72ED4624C806}" dt="2020-03-31T13:46:09.158" v="585"/>
          <ac:picMkLst>
            <pc:docMk/>
            <pc:sldMk cId="4072402868" sldId="304"/>
            <ac:picMk id="11" creationId="{756ECD84-9290-4ADE-A256-744F543D8EBE}"/>
          </ac:picMkLst>
        </pc:picChg>
        <pc:picChg chg="add del mod">
          <ac:chgData name="" userId="" providerId="" clId="Web-{8396D929-904B-7B97-F052-72ED4624C806}" dt="2020-03-31T13:46:09.158" v="584"/>
          <ac:picMkLst>
            <pc:docMk/>
            <pc:sldMk cId="4072402868" sldId="304"/>
            <ac:picMk id="13" creationId="{8199E56D-0DC8-4ECB-B208-0326B6FBA14E}"/>
          </ac:picMkLst>
        </pc:picChg>
        <pc:picChg chg="add del mod">
          <ac:chgData name="" userId="" providerId="" clId="Web-{8396D929-904B-7B97-F052-72ED4624C806}" dt="2020-03-31T13:46:09.158" v="583"/>
          <ac:picMkLst>
            <pc:docMk/>
            <pc:sldMk cId="4072402868" sldId="304"/>
            <ac:picMk id="15" creationId="{90DFE7E5-CC56-44F6-837F-B10FB3617D84}"/>
          </ac:picMkLst>
        </pc:picChg>
        <pc:picChg chg="add del mod">
          <ac:chgData name="" userId="" providerId="" clId="Web-{8396D929-904B-7B97-F052-72ED4624C806}" dt="2020-03-31T13:46:09.158" v="582"/>
          <ac:picMkLst>
            <pc:docMk/>
            <pc:sldMk cId="4072402868" sldId="304"/>
            <ac:picMk id="17" creationId="{8597AD73-1A0E-4E5E-9DC3-EAFE5A395CE7}"/>
          </ac:picMkLst>
        </pc:picChg>
        <pc:picChg chg="add del mod">
          <ac:chgData name="" userId="" providerId="" clId="Web-{8396D929-904B-7B97-F052-72ED4624C806}" dt="2020-03-31T13:46:09.158" v="581"/>
          <ac:picMkLst>
            <pc:docMk/>
            <pc:sldMk cId="4072402868" sldId="304"/>
            <ac:picMk id="19" creationId="{0E4166B5-F540-4B9E-8B90-FFB09757D80A}"/>
          </ac:picMkLst>
        </pc:picChg>
        <pc:picChg chg="add del mod ord">
          <ac:chgData name="" userId="" providerId="" clId="Web-{8396D929-904B-7B97-F052-72ED4624C806}" dt="2020-03-31T14:49:26.403" v="781" actId="14100"/>
          <ac:picMkLst>
            <pc:docMk/>
            <pc:sldMk cId="4072402868" sldId="304"/>
            <ac:picMk id="23" creationId="{7830A4E2-A391-4E7D-AB59-2CFB21B0DA38}"/>
          </ac:picMkLst>
        </pc:picChg>
        <pc:picChg chg="add mod">
          <ac:chgData name="" userId="" providerId="" clId="Web-{8396D929-904B-7B97-F052-72ED4624C806}" dt="2020-03-31T14:49:10.762" v="778" actId="14100"/>
          <ac:picMkLst>
            <pc:docMk/>
            <pc:sldMk cId="4072402868" sldId="304"/>
            <ac:picMk id="30" creationId="{2AA51530-3182-4C60-AACC-C817949611C8}"/>
          </ac:picMkLst>
        </pc:picChg>
        <pc:picChg chg="add mod">
          <ac:chgData name="" userId="" providerId="" clId="Web-{8396D929-904B-7B97-F052-72ED4624C806}" dt="2020-03-31T14:49:22.965" v="780" actId="1076"/>
          <ac:picMkLst>
            <pc:docMk/>
            <pc:sldMk cId="4072402868" sldId="304"/>
            <ac:picMk id="32" creationId="{16D9C28E-C659-4D2E-8ED1-8ADF83E01220}"/>
          </ac:picMkLst>
        </pc:picChg>
        <pc:picChg chg="add mod">
          <ac:chgData name="" userId="" providerId="" clId="Web-{8396D929-904B-7B97-F052-72ED4624C806}" dt="2020-03-31T14:50:26.981" v="790" actId="1076"/>
          <ac:picMkLst>
            <pc:docMk/>
            <pc:sldMk cId="4072402868" sldId="304"/>
            <ac:picMk id="34" creationId="{C360CB28-2454-4E2F-BB20-8C96FE664EA3}"/>
          </ac:picMkLst>
        </pc:picChg>
        <pc:picChg chg="add mod">
          <ac:chgData name="" userId="" providerId="" clId="Web-{8396D929-904B-7B97-F052-72ED4624C806}" dt="2020-03-31T14:50:42.637" v="795" actId="1076"/>
          <ac:picMkLst>
            <pc:docMk/>
            <pc:sldMk cId="4072402868" sldId="304"/>
            <ac:picMk id="36" creationId="{5354421B-138C-4B52-9FA1-5607A17EC11A}"/>
          </ac:picMkLst>
        </pc:picChg>
        <pc:picChg chg="add mod">
          <ac:chgData name="" userId="" providerId="" clId="Web-{8396D929-904B-7B97-F052-72ED4624C806}" dt="2020-03-31T14:50:48.372" v="796" actId="1076"/>
          <ac:picMkLst>
            <pc:docMk/>
            <pc:sldMk cId="4072402868" sldId="304"/>
            <ac:picMk id="38" creationId="{BCC10E9B-E5A4-40A0-88A9-87F80736F1A9}"/>
          </ac:picMkLst>
        </pc:picChg>
        <pc:picChg chg="add mod">
          <ac:chgData name="" userId="" providerId="" clId="Web-{8396D929-904B-7B97-F052-72ED4624C806}" dt="2020-03-31T14:53:00.997" v="819" actId="1076"/>
          <ac:picMkLst>
            <pc:docMk/>
            <pc:sldMk cId="4072402868" sldId="304"/>
            <ac:picMk id="40" creationId="{5874B032-2EFC-4EF1-81D5-2DE54AACE1EA}"/>
          </ac:picMkLst>
        </pc:picChg>
      </pc:sldChg>
      <pc:sldChg chg="addSp delSp modSp new mod setBg">
        <pc:chgData name="" userId="" providerId="" clId="Web-{8396D929-904B-7B97-F052-72ED4624C806}" dt="2020-03-31T15:51:10.857" v="1206"/>
        <pc:sldMkLst>
          <pc:docMk/>
          <pc:sldMk cId="2692258175" sldId="306"/>
        </pc:sldMkLst>
        <pc:spChg chg="mod">
          <ac:chgData name="" userId="" providerId="" clId="Web-{8396D929-904B-7B97-F052-72ED4624C806}" dt="2020-03-31T15:51:10.857" v="1206"/>
          <ac:spMkLst>
            <pc:docMk/>
            <pc:sldMk cId="2692258175" sldId="306"/>
            <ac:spMk id="2" creationId="{3FD6C5ED-1AAD-47D3-A5FF-625B5B1CAF23}"/>
          </ac:spMkLst>
        </pc:spChg>
        <pc:spChg chg="del">
          <ac:chgData name="" userId="" providerId="" clId="Web-{8396D929-904B-7B97-F052-72ED4624C806}" dt="2020-03-31T15:50:41.935" v="1205"/>
          <ac:spMkLst>
            <pc:docMk/>
            <pc:sldMk cId="2692258175" sldId="306"/>
            <ac:spMk id="3" creationId="{90A0D416-5271-4C32-8B03-21DC3A6FBDAE}"/>
          </ac:spMkLst>
        </pc:spChg>
        <pc:spChg chg="mod">
          <ac:chgData name="" userId="" providerId="" clId="Web-{8396D929-904B-7B97-F052-72ED4624C806}" dt="2020-03-31T15:51:10.857" v="1206"/>
          <ac:spMkLst>
            <pc:docMk/>
            <pc:sldMk cId="2692258175" sldId="306"/>
            <ac:spMk id="4" creationId="{9D6FE326-5E68-46C5-8B7E-DD26BFB22E75}"/>
          </ac:spMkLst>
        </pc:spChg>
        <pc:spChg chg="add">
          <ac:chgData name="" userId="" providerId="" clId="Web-{8396D929-904B-7B97-F052-72ED4624C806}" dt="2020-03-31T15:51:10.857" v="1206"/>
          <ac:spMkLst>
            <pc:docMk/>
            <pc:sldMk cId="2692258175" sldId="306"/>
            <ac:spMk id="9" creationId="{949ED5EC-FFE1-4B6C-B85C-77DC8AC45079}"/>
          </ac:spMkLst>
        </pc:spChg>
        <pc:picChg chg="add mod ord">
          <ac:chgData name="" userId="" providerId="" clId="Web-{8396D929-904B-7B97-F052-72ED4624C806}" dt="2020-03-31T15:51:10.857" v="1206"/>
          <ac:picMkLst>
            <pc:docMk/>
            <pc:sldMk cId="2692258175" sldId="306"/>
            <ac:picMk id="5" creationId="{28C13C42-4B90-42A3-AB80-A38BCAC2C3E4}"/>
          </ac:picMkLst>
        </pc:picChg>
      </pc:sldChg>
    </pc:docChg>
  </pc:docChgLst>
  <pc:docChgLst>
    <pc:chgData clId="Web-{F920CBCF-B7AD-11FC-A0B0-CFA36D15ED6B}"/>
    <pc:docChg chg="modSld">
      <pc:chgData name="" userId="" providerId="" clId="Web-{F920CBCF-B7AD-11FC-A0B0-CFA36D15ED6B}" dt="2020-04-01T16:15:21.303" v="56" actId="20577"/>
      <pc:docMkLst>
        <pc:docMk/>
      </pc:docMkLst>
      <pc:sldChg chg="modSp">
        <pc:chgData name="" userId="" providerId="" clId="Web-{F920CBCF-B7AD-11FC-A0B0-CFA36D15ED6B}" dt="2020-04-01T15:38:08.087" v="24" actId="20577"/>
        <pc:sldMkLst>
          <pc:docMk/>
          <pc:sldMk cId="889414926" sldId="297"/>
        </pc:sldMkLst>
        <pc:spChg chg="mod">
          <ac:chgData name="" userId="" providerId="" clId="Web-{F920CBCF-B7AD-11FC-A0B0-CFA36D15ED6B}" dt="2020-04-01T15:38:08.087" v="24" actId="20577"/>
          <ac:spMkLst>
            <pc:docMk/>
            <pc:sldMk cId="889414926" sldId="297"/>
            <ac:spMk id="3" creationId="{1AE4E02E-6A39-4310-81B3-5B6A7870A682}"/>
          </ac:spMkLst>
        </pc:spChg>
      </pc:sldChg>
      <pc:sldChg chg="modSp">
        <pc:chgData name="" userId="" providerId="" clId="Web-{F920CBCF-B7AD-11FC-A0B0-CFA36D15ED6B}" dt="2020-04-01T16:15:21.303" v="56" actId="20577"/>
        <pc:sldMkLst>
          <pc:docMk/>
          <pc:sldMk cId="1064245015" sldId="298"/>
        </pc:sldMkLst>
        <pc:spChg chg="mod">
          <ac:chgData name="" userId="" providerId="" clId="Web-{F920CBCF-B7AD-11FC-A0B0-CFA36D15ED6B}" dt="2020-04-01T16:15:21.303" v="56" actId="20577"/>
          <ac:spMkLst>
            <pc:docMk/>
            <pc:sldMk cId="1064245015" sldId="298"/>
            <ac:spMk id="3" creationId="{9C99AD77-1F9F-4296-9AE0-B0F306E917C7}"/>
          </ac:spMkLst>
        </pc:spChg>
      </pc:sldChg>
      <pc:sldChg chg="modSp">
        <pc:chgData name="" userId="" providerId="" clId="Web-{F920CBCF-B7AD-11FC-A0B0-CFA36D15ED6B}" dt="2020-04-01T15:00:27.162" v="18" actId="20577"/>
        <pc:sldMkLst>
          <pc:docMk/>
          <pc:sldMk cId="4072402868" sldId="304"/>
        </pc:sldMkLst>
        <pc:spChg chg="mod">
          <ac:chgData name="" userId="" providerId="" clId="Web-{F920CBCF-B7AD-11FC-A0B0-CFA36D15ED6B}" dt="2020-04-01T15:00:27.162" v="18" actId="20577"/>
          <ac:spMkLst>
            <pc:docMk/>
            <pc:sldMk cId="4072402868" sldId="304"/>
            <ac:spMk id="9" creationId="{77619146-249C-4C3B-8383-8B43223CE126}"/>
          </ac:spMkLst>
        </pc:spChg>
      </pc:sldChg>
      <pc:sldChg chg="addSp delSp modSp">
        <pc:chgData name="" userId="" providerId="" clId="Web-{F920CBCF-B7AD-11FC-A0B0-CFA36D15ED6B}" dt="2020-04-01T15:40:48.650" v="32" actId="14100"/>
        <pc:sldMkLst>
          <pc:docMk/>
          <pc:sldMk cId="2692258175" sldId="306"/>
        </pc:sldMkLst>
        <pc:picChg chg="add mod">
          <ac:chgData name="" userId="" providerId="" clId="Web-{F920CBCF-B7AD-11FC-A0B0-CFA36D15ED6B}" dt="2020-04-01T15:40:48.650" v="32" actId="14100"/>
          <ac:picMkLst>
            <pc:docMk/>
            <pc:sldMk cId="2692258175" sldId="306"/>
            <ac:picMk id="3" creationId="{766C0CA7-A020-4C1A-A078-FC9C6298A883}"/>
          </ac:picMkLst>
        </pc:picChg>
        <pc:picChg chg="del">
          <ac:chgData name="" userId="" providerId="" clId="Web-{F920CBCF-B7AD-11FC-A0B0-CFA36D15ED6B}" dt="2020-04-01T15:38:30.728" v="25"/>
          <ac:picMkLst>
            <pc:docMk/>
            <pc:sldMk cId="2692258175" sldId="306"/>
            <ac:picMk id="5" creationId="{28C13C42-4B90-42A3-AB80-A38BCAC2C3E4}"/>
          </ac:picMkLst>
        </pc:picChg>
      </pc:sldChg>
    </pc:docChg>
  </pc:docChgLst>
  <pc:docChgLst>
    <pc:chgData name="Blevins, Melissa (DBHDS)" userId="S::melissa.blevins@dbhds.virginia.gov::6575bc5f-fcc3-4139-a246-17e6371f972c" providerId="AD" clId="Web-{00D34FE4-C179-4967-ADFE-11DF984A7FF7}"/>
    <pc:docChg chg="addSld modSld">
      <pc:chgData name="Blevins, Melissa (DBHDS)" userId="S::melissa.blevins@dbhds.virginia.gov::6575bc5f-fcc3-4139-a246-17e6371f972c" providerId="AD" clId="Web-{00D34FE4-C179-4967-ADFE-11DF984A7FF7}" dt="2020-04-17T14:52:53.256" v="789"/>
      <pc:docMkLst>
        <pc:docMk/>
      </pc:docMkLst>
      <pc:sldChg chg="modSp">
        <pc:chgData name="Blevins, Melissa (DBHDS)" userId="S::melissa.blevins@dbhds.virginia.gov::6575bc5f-fcc3-4139-a246-17e6371f972c" providerId="AD" clId="Web-{00D34FE4-C179-4967-ADFE-11DF984A7FF7}" dt="2020-04-17T14:27:04.728" v="9" actId="20577"/>
        <pc:sldMkLst>
          <pc:docMk/>
          <pc:sldMk cId="3300284026" sldId="257"/>
        </pc:sldMkLst>
        <pc:spChg chg="mod">
          <ac:chgData name="Blevins, Melissa (DBHDS)" userId="S::melissa.blevins@dbhds.virginia.gov::6575bc5f-fcc3-4139-a246-17e6371f972c" providerId="AD" clId="Web-{00D34FE4-C179-4967-ADFE-11DF984A7FF7}" dt="2020-04-17T14:27:04.728" v="9" actId="20577"/>
          <ac:spMkLst>
            <pc:docMk/>
            <pc:sldMk cId="3300284026" sldId="257"/>
            <ac:spMk id="3" creationId="{A716054E-8481-4BED-A16F-5A1CFBC8BA65}"/>
          </ac:spMkLst>
        </pc:spChg>
      </pc:sldChg>
      <pc:sldChg chg="modSp">
        <pc:chgData name="Blevins, Melissa (DBHDS)" userId="S::melissa.blevins@dbhds.virginia.gov::6575bc5f-fcc3-4139-a246-17e6371f972c" providerId="AD" clId="Web-{00D34FE4-C179-4967-ADFE-11DF984A7FF7}" dt="2020-04-17T14:39:41.741" v="506" actId="20577"/>
        <pc:sldMkLst>
          <pc:docMk/>
          <pc:sldMk cId="3651569430" sldId="316"/>
        </pc:sldMkLst>
        <pc:spChg chg="mod">
          <ac:chgData name="Blevins, Melissa (DBHDS)" userId="S::melissa.blevins@dbhds.virginia.gov::6575bc5f-fcc3-4139-a246-17e6371f972c" providerId="AD" clId="Web-{00D34FE4-C179-4967-ADFE-11DF984A7FF7}" dt="2020-04-17T14:39:41.741" v="506" actId="20577"/>
          <ac:spMkLst>
            <pc:docMk/>
            <pc:sldMk cId="3651569430" sldId="316"/>
            <ac:spMk id="7" creationId="{8ED70344-721F-4A21-A0D7-0AC1433D8DDB}"/>
          </ac:spMkLst>
        </pc:spChg>
      </pc:sldChg>
      <pc:sldChg chg="addSp delSp modSp">
        <pc:chgData name="Blevins, Melissa (DBHDS)" userId="S::melissa.blevins@dbhds.virginia.gov::6575bc5f-fcc3-4139-a246-17e6371f972c" providerId="AD" clId="Web-{00D34FE4-C179-4967-ADFE-11DF984A7FF7}" dt="2020-04-17T14:48:03.844" v="727" actId="1076"/>
        <pc:sldMkLst>
          <pc:docMk/>
          <pc:sldMk cId="677673620" sldId="318"/>
        </pc:sldMkLst>
        <pc:spChg chg="mod">
          <ac:chgData name="Blevins, Melissa (DBHDS)" userId="S::melissa.blevins@dbhds.virginia.gov::6575bc5f-fcc3-4139-a246-17e6371f972c" providerId="AD" clId="Web-{00D34FE4-C179-4967-ADFE-11DF984A7FF7}" dt="2020-04-17T14:27:51.494" v="18" actId="20577"/>
          <ac:spMkLst>
            <pc:docMk/>
            <pc:sldMk cId="677673620" sldId="318"/>
            <ac:spMk id="2" creationId="{23EAB616-928B-45E8-985F-79BAA1D50EED}"/>
          </ac:spMkLst>
        </pc:spChg>
        <pc:spChg chg="mod">
          <ac:chgData name="Blevins, Melissa (DBHDS)" userId="S::melissa.blevins@dbhds.virginia.gov::6575bc5f-fcc3-4139-a246-17e6371f972c" providerId="AD" clId="Web-{00D34FE4-C179-4967-ADFE-11DF984A7FF7}" dt="2020-04-17T14:47:34.547" v="720" actId="20577"/>
          <ac:spMkLst>
            <pc:docMk/>
            <pc:sldMk cId="677673620" sldId="318"/>
            <ac:spMk id="3" creationId="{182C83B0-3E11-4547-8920-78F90285B17E}"/>
          </ac:spMkLst>
        </pc:spChg>
        <pc:spChg chg="add mod">
          <ac:chgData name="Blevins, Melissa (DBHDS)" userId="S::melissa.blevins@dbhds.virginia.gov::6575bc5f-fcc3-4139-a246-17e6371f972c" providerId="AD" clId="Web-{00D34FE4-C179-4967-ADFE-11DF984A7FF7}" dt="2020-04-17T14:47:19.422" v="718" actId="20577"/>
          <ac:spMkLst>
            <pc:docMk/>
            <pc:sldMk cId="677673620" sldId="318"/>
            <ac:spMk id="5" creationId="{FCFEC67E-5F1B-43F4-9931-086E63B46B53}"/>
          </ac:spMkLst>
        </pc:spChg>
        <pc:spChg chg="add mod">
          <ac:chgData name="Blevins, Melissa (DBHDS)" userId="S::melissa.blevins@dbhds.virginia.gov::6575bc5f-fcc3-4139-a246-17e6371f972c" providerId="AD" clId="Web-{00D34FE4-C179-4967-ADFE-11DF984A7FF7}" dt="2020-04-17T14:47:41.922" v="723" actId="14100"/>
          <ac:spMkLst>
            <pc:docMk/>
            <pc:sldMk cId="677673620" sldId="318"/>
            <ac:spMk id="10" creationId="{DE97C660-22F1-48F9-AB49-C1A4310837B9}"/>
          </ac:spMkLst>
        </pc:spChg>
        <pc:spChg chg="add mod">
          <ac:chgData name="Blevins, Melissa (DBHDS)" userId="S::melissa.blevins@dbhds.virginia.gov::6575bc5f-fcc3-4139-a246-17e6371f972c" providerId="AD" clId="Web-{00D34FE4-C179-4967-ADFE-11DF984A7FF7}" dt="2020-04-17T14:47:59.360" v="726" actId="1076"/>
          <ac:spMkLst>
            <pc:docMk/>
            <pc:sldMk cId="677673620" sldId="318"/>
            <ac:spMk id="13" creationId="{8AB6D19F-A7C3-4F45-A773-FBF063B93B6F}"/>
          </ac:spMkLst>
        </pc:spChg>
        <pc:spChg chg="add mod">
          <ac:chgData name="Blevins, Melissa (DBHDS)" userId="S::melissa.blevins@dbhds.virginia.gov::6575bc5f-fcc3-4139-a246-17e6371f972c" providerId="AD" clId="Web-{00D34FE4-C179-4967-ADFE-11DF984A7FF7}" dt="2020-04-17T14:48:03.844" v="727" actId="1076"/>
          <ac:spMkLst>
            <pc:docMk/>
            <pc:sldMk cId="677673620" sldId="318"/>
            <ac:spMk id="14" creationId="{99ECFEC5-1DAA-41E7-97E0-9170E7168580}"/>
          </ac:spMkLst>
        </pc:spChg>
        <pc:picChg chg="add mod">
          <ac:chgData name="Blevins, Melissa (DBHDS)" userId="S::melissa.blevins@dbhds.virginia.gov::6575bc5f-fcc3-4139-a246-17e6371f972c" providerId="AD" clId="Web-{00D34FE4-C179-4967-ADFE-11DF984A7FF7}" dt="2020-04-17T14:47:45.016" v="724" actId="14100"/>
          <ac:picMkLst>
            <pc:docMk/>
            <pc:sldMk cId="677673620" sldId="318"/>
            <ac:picMk id="6" creationId="{007514F3-07CE-4309-8ECC-FA56AED1DECA}"/>
          </ac:picMkLst>
        </pc:picChg>
        <pc:picChg chg="add del mod">
          <ac:chgData name="Blevins, Melissa (DBHDS)" userId="S::melissa.blevins@dbhds.virginia.gov::6575bc5f-fcc3-4139-a246-17e6371f972c" providerId="AD" clId="Web-{00D34FE4-C179-4967-ADFE-11DF984A7FF7}" dt="2020-04-17T14:34:21.267" v="296"/>
          <ac:picMkLst>
            <pc:docMk/>
            <pc:sldMk cId="677673620" sldId="318"/>
            <ac:picMk id="8" creationId="{36D25A1D-415B-4067-8802-58B0A7471BC8}"/>
          </ac:picMkLst>
        </pc:picChg>
        <pc:picChg chg="add del mod">
          <ac:chgData name="Blevins, Melissa (DBHDS)" userId="S::melissa.blevins@dbhds.virginia.gov::6575bc5f-fcc3-4139-a246-17e6371f972c" providerId="AD" clId="Web-{00D34FE4-C179-4967-ADFE-11DF984A7FF7}" dt="2020-04-17T14:39:07.241" v="480"/>
          <ac:picMkLst>
            <pc:docMk/>
            <pc:sldMk cId="677673620" sldId="318"/>
            <ac:picMk id="11" creationId="{18C877CC-0717-460F-B37C-08C4CE2C0DA4}"/>
          </ac:picMkLst>
        </pc:picChg>
      </pc:sldChg>
      <pc:sldChg chg="addSp delSp modSp new">
        <pc:chgData name="Blevins, Melissa (DBHDS)" userId="S::melissa.blevins@dbhds.virginia.gov::6575bc5f-fcc3-4139-a246-17e6371f972c" providerId="AD" clId="Web-{00D34FE4-C179-4967-ADFE-11DF984A7FF7}" dt="2020-04-17T14:52:53.256" v="789"/>
        <pc:sldMkLst>
          <pc:docMk/>
          <pc:sldMk cId="2412106812" sldId="319"/>
        </pc:sldMkLst>
        <pc:spChg chg="mod">
          <ac:chgData name="Blevins, Melissa (DBHDS)" userId="S::melissa.blevins@dbhds.virginia.gov::6575bc5f-fcc3-4139-a246-17e6371f972c" providerId="AD" clId="Web-{00D34FE4-C179-4967-ADFE-11DF984A7FF7}" dt="2020-04-17T14:40:44.696" v="539" actId="14100"/>
          <ac:spMkLst>
            <pc:docMk/>
            <pc:sldMk cId="2412106812" sldId="319"/>
            <ac:spMk id="2" creationId="{B12DEC19-AD83-4A6C-AEDF-3FEB96E9C40A}"/>
          </ac:spMkLst>
        </pc:spChg>
        <pc:spChg chg="del">
          <ac:chgData name="Blevins, Melissa (DBHDS)" userId="S::melissa.blevins@dbhds.virginia.gov::6575bc5f-fcc3-4139-a246-17e6371f972c" providerId="AD" clId="Web-{00D34FE4-C179-4967-ADFE-11DF984A7FF7}" dt="2020-04-17T14:41:35.431" v="540"/>
          <ac:spMkLst>
            <pc:docMk/>
            <pc:sldMk cId="2412106812" sldId="319"/>
            <ac:spMk id="3" creationId="{4A3C2F60-E435-4A61-ADD6-4ED22F930602}"/>
          </ac:spMkLst>
        </pc:spChg>
        <pc:spChg chg="add mod">
          <ac:chgData name="Blevins, Melissa (DBHDS)" userId="S::melissa.blevins@dbhds.virginia.gov::6575bc5f-fcc3-4139-a246-17e6371f972c" providerId="AD" clId="Web-{00D34FE4-C179-4967-ADFE-11DF984A7FF7}" dt="2020-04-17T14:46:50.531" v="714" actId="1076"/>
          <ac:spMkLst>
            <pc:docMk/>
            <pc:sldMk cId="2412106812" sldId="319"/>
            <ac:spMk id="12" creationId="{2BA84FFC-8500-48F3-9AC5-703D0EA922BA}"/>
          </ac:spMkLst>
        </pc:spChg>
        <pc:spChg chg="add mod">
          <ac:chgData name="Blevins, Melissa (DBHDS)" userId="S::melissa.blevins@dbhds.virginia.gov::6575bc5f-fcc3-4139-a246-17e6371f972c" providerId="AD" clId="Web-{00D34FE4-C179-4967-ADFE-11DF984A7FF7}" dt="2020-04-17T14:46:54.562" v="715" actId="1076"/>
          <ac:spMkLst>
            <pc:docMk/>
            <pc:sldMk cId="2412106812" sldId="319"/>
            <ac:spMk id="13" creationId="{2555138B-A46A-4F1F-B7D0-E2CA11CCEC8F}"/>
          </ac:spMkLst>
        </pc:spChg>
        <pc:spChg chg="add mod">
          <ac:chgData name="Blevins, Melissa (DBHDS)" userId="S::melissa.blevins@dbhds.virginia.gov::6575bc5f-fcc3-4139-a246-17e6371f972c" providerId="AD" clId="Web-{00D34FE4-C179-4967-ADFE-11DF984A7FF7}" dt="2020-04-17T14:49:00.299" v="732" actId="1076"/>
          <ac:spMkLst>
            <pc:docMk/>
            <pc:sldMk cId="2412106812" sldId="319"/>
            <ac:spMk id="16" creationId="{5CB4E2CB-0D1D-4A5D-AFB7-3D15598518E6}"/>
          </ac:spMkLst>
        </pc:spChg>
        <pc:spChg chg="add mod">
          <ac:chgData name="Blevins, Melissa (DBHDS)" userId="S::melissa.blevins@dbhds.virginia.gov::6575bc5f-fcc3-4139-a246-17e6371f972c" providerId="AD" clId="Web-{00D34FE4-C179-4967-ADFE-11DF984A7FF7}" dt="2020-04-17T14:50:01.456" v="734" actId="1076"/>
          <ac:spMkLst>
            <pc:docMk/>
            <pc:sldMk cId="2412106812" sldId="319"/>
            <ac:spMk id="17" creationId="{00749D35-24DD-4F95-9223-EB3ABC2958DB}"/>
          </ac:spMkLst>
        </pc:spChg>
        <pc:spChg chg="add mod">
          <ac:chgData name="Blevins, Melissa (DBHDS)" userId="S::melissa.blevins@dbhds.virginia.gov::6575bc5f-fcc3-4139-a246-17e6371f972c" providerId="AD" clId="Web-{00D34FE4-C179-4967-ADFE-11DF984A7FF7}" dt="2020-04-17T14:52:47.975" v="788" actId="20577"/>
          <ac:spMkLst>
            <pc:docMk/>
            <pc:sldMk cId="2412106812" sldId="319"/>
            <ac:spMk id="18" creationId="{E0605C1E-9F0D-4ED2-94B7-ABB1DD71E6A4}"/>
          </ac:spMkLst>
        </pc:spChg>
        <pc:spChg chg="add del">
          <ac:chgData name="Blevins, Melissa (DBHDS)" userId="S::melissa.blevins@dbhds.virginia.gov::6575bc5f-fcc3-4139-a246-17e6371f972c" providerId="AD" clId="Web-{00D34FE4-C179-4967-ADFE-11DF984A7FF7}" dt="2020-04-17T14:51:15.817" v="737"/>
          <ac:spMkLst>
            <pc:docMk/>
            <pc:sldMk cId="2412106812" sldId="319"/>
            <ac:spMk id="19" creationId="{AD3A203B-3FB8-437A-B408-CD5151ECB5F1}"/>
          </ac:spMkLst>
        </pc:spChg>
        <pc:picChg chg="add mod">
          <ac:chgData name="Blevins, Melissa (DBHDS)" userId="S::melissa.blevins@dbhds.virginia.gov::6575bc5f-fcc3-4139-a246-17e6371f972c" providerId="AD" clId="Web-{00D34FE4-C179-4967-ADFE-11DF984A7FF7}" dt="2020-04-17T14:47:03.796" v="716" actId="14100"/>
          <ac:picMkLst>
            <pc:docMk/>
            <pc:sldMk cId="2412106812" sldId="319"/>
            <ac:picMk id="5" creationId="{8C3AC9F4-B3CD-4B8E-AB1A-D12E79D69C3C}"/>
          </ac:picMkLst>
        </pc:picChg>
        <pc:picChg chg="add del mod">
          <ac:chgData name="Blevins, Melissa (DBHDS)" userId="S::melissa.blevins@dbhds.virginia.gov::6575bc5f-fcc3-4139-a246-17e6371f972c" providerId="AD" clId="Web-{00D34FE4-C179-4967-ADFE-11DF984A7FF7}" dt="2020-04-17T14:42:55.245" v="545"/>
          <ac:picMkLst>
            <pc:docMk/>
            <pc:sldMk cId="2412106812" sldId="319"/>
            <ac:picMk id="7" creationId="{8CB72EBA-A238-4C97-98E6-44DC2BF1B371}"/>
          </ac:picMkLst>
        </pc:picChg>
        <pc:picChg chg="add del mod">
          <ac:chgData name="Blevins, Melissa (DBHDS)" userId="S::melissa.blevins@dbhds.virginia.gov::6575bc5f-fcc3-4139-a246-17e6371f972c" providerId="AD" clId="Web-{00D34FE4-C179-4967-ADFE-11DF984A7FF7}" dt="2020-04-17T14:45:21.232" v="698"/>
          <ac:picMkLst>
            <pc:docMk/>
            <pc:sldMk cId="2412106812" sldId="319"/>
            <ac:picMk id="9" creationId="{74D5E340-E41A-4EB0-B464-BC9ECBA97D05}"/>
          </ac:picMkLst>
        </pc:picChg>
        <pc:picChg chg="add del mod">
          <ac:chgData name="Blevins, Melissa (DBHDS)" userId="S::melissa.blevins@dbhds.virginia.gov::6575bc5f-fcc3-4139-a246-17e6371f972c" providerId="AD" clId="Web-{00D34FE4-C179-4967-ADFE-11DF984A7FF7}" dt="2020-04-17T14:45:18.998" v="697"/>
          <ac:picMkLst>
            <pc:docMk/>
            <pc:sldMk cId="2412106812" sldId="319"/>
            <ac:picMk id="11" creationId="{865175B8-80AE-49C8-93B9-F2E1A04BB538}"/>
          </ac:picMkLst>
        </pc:picChg>
        <pc:picChg chg="add del mod">
          <ac:chgData name="Blevins, Melissa (DBHDS)" userId="S::melissa.blevins@dbhds.virginia.gov::6575bc5f-fcc3-4139-a246-17e6371f972c" providerId="AD" clId="Web-{00D34FE4-C179-4967-ADFE-11DF984A7FF7}" dt="2020-04-17T14:52:53.256" v="789"/>
          <ac:picMkLst>
            <pc:docMk/>
            <pc:sldMk cId="2412106812" sldId="319"/>
            <ac:picMk id="14" creationId="{1C55881B-243B-49E5-A9CB-540B1777487B}"/>
          </ac:picMkLst>
        </pc:picChg>
      </pc:sldChg>
    </pc:docChg>
  </pc:docChgLst>
  <pc:docChgLst>
    <pc:chgData clId="Web-{80A7B891-3031-BCE5-8CE1-9A6395773D04}"/>
    <pc:docChg chg="addSld delSld modSld">
      <pc:chgData name="" userId="" providerId="" clId="Web-{80A7B891-3031-BCE5-8CE1-9A6395773D04}" dt="2020-04-01T22:53:47.565" v="796" actId="20577"/>
      <pc:docMkLst>
        <pc:docMk/>
      </pc:docMkLst>
      <pc:sldChg chg="modSp">
        <pc:chgData name="" userId="" providerId="" clId="Web-{80A7B891-3031-BCE5-8CE1-9A6395773D04}" dt="2020-04-01T22:53:47.565" v="796" actId="20577"/>
        <pc:sldMkLst>
          <pc:docMk/>
          <pc:sldMk cId="83360303" sldId="300"/>
        </pc:sldMkLst>
        <pc:spChg chg="mod">
          <ac:chgData name="" userId="" providerId="" clId="Web-{80A7B891-3031-BCE5-8CE1-9A6395773D04}" dt="2020-04-01T22:53:47.565" v="796" actId="20577"/>
          <ac:spMkLst>
            <pc:docMk/>
            <pc:sldMk cId="83360303" sldId="300"/>
            <ac:spMk id="3" creationId="{A94B8F10-C299-4508-B4A3-F6A78EA3E013}"/>
          </ac:spMkLst>
        </pc:spChg>
      </pc:sldChg>
      <pc:sldChg chg="modSp">
        <pc:chgData name="" userId="" providerId="" clId="Web-{80A7B891-3031-BCE5-8CE1-9A6395773D04}" dt="2020-04-01T22:50:18.116" v="770" actId="20577"/>
        <pc:sldMkLst>
          <pc:docMk/>
          <pc:sldMk cId="100181415" sldId="301"/>
        </pc:sldMkLst>
        <pc:spChg chg="mod">
          <ac:chgData name="" userId="" providerId="" clId="Web-{80A7B891-3031-BCE5-8CE1-9A6395773D04}" dt="2020-04-01T22:50:18.116" v="770" actId="20577"/>
          <ac:spMkLst>
            <pc:docMk/>
            <pc:sldMk cId="100181415" sldId="301"/>
            <ac:spMk id="15" creationId="{A47C775C-97B0-4F3E-B1A3-A55FB9E1B61B}"/>
          </ac:spMkLst>
        </pc:spChg>
      </pc:sldChg>
      <pc:sldChg chg="modSp">
        <pc:chgData name="" userId="" providerId="" clId="Web-{80A7B891-3031-BCE5-8CE1-9A6395773D04}" dt="2020-04-01T20:56:27.167" v="281" actId="20577"/>
        <pc:sldMkLst>
          <pc:docMk/>
          <pc:sldMk cId="471991400" sldId="302"/>
        </pc:sldMkLst>
        <pc:spChg chg="mod">
          <ac:chgData name="" userId="" providerId="" clId="Web-{80A7B891-3031-BCE5-8CE1-9A6395773D04}" dt="2020-04-01T20:56:27.167" v="281" actId="20577"/>
          <ac:spMkLst>
            <pc:docMk/>
            <pc:sldMk cId="471991400" sldId="302"/>
            <ac:spMk id="3" creationId="{BEEA5DFD-8551-41A3-AAF3-C8904E9835B3}"/>
          </ac:spMkLst>
        </pc:spChg>
      </pc:sldChg>
      <pc:sldChg chg="addSp delSp modSp">
        <pc:chgData name="" userId="" providerId="" clId="Web-{80A7B891-3031-BCE5-8CE1-9A6395773D04}" dt="2020-04-01T22:51:47.242" v="771" actId="20577"/>
        <pc:sldMkLst>
          <pc:docMk/>
          <pc:sldMk cId="2584242795" sldId="303"/>
        </pc:sldMkLst>
        <pc:spChg chg="mod">
          <ac:chgData name="" userId="" providerId="" clId="Web-{80A7B891-3031-BCE5-8CE1-9A6395773D04}" dt="2020-04-01T20:46:32.589" v="226"/>
          <ac:spMkLst>
            <pc:docMk/>
            <pc:sldMk cId="2584242795" sldId="303"/>
            <ac:spMk id="2" creationId="{A92F19F4-E07F-413C-B2A2-035D9A41FD6E}"/>
          </ac:spMkLst>
        </pc:spChg>
        <pc:spChg chg="mod">
          <ac:chgData name="" userId="" providerId="" clId="Web-{80A7B891-3031-BCE5-8CE1-9A6395773D04}" dt="2020-04-01T22:51:47.242" v="771" actId="20577"/>
          <ac:spMkLst>
            <pc:docMk/>
            <pc:sldMk cId="2584242795" sldId="303"/>
            <ac:spMk id="3" creationId="{07201392-A7FF-428F-8FEA-76958F3EFE3E}"/>
          </ac:spMkLst>
        </pc:spChg>
        <pc:spChg chg="mod ord">
          <ac:chgData name="" userId="" providerId="" clId="Web-{80A7B891-3031-BCE5-8CE1-9A6395773D04}" dt="2020-04-01T20:46:32.589" v="226"/>
          <ac:spMkLst>
            <pc:docMk/>
            <pc:sldMk cId="2584242795" sldId="303"/>
            <ac:spMk id="4" creationId="{C921846C-BA1F-4D6E-8200-8E809A7D93E3}"/>
          </ac:spMkLst>
        </pc:spChg>
        <pc:spChg chg="add del">
          <ac:chgData name="" userId="" providerId="" clId="Web-{80A7B891-3031-BCE5-8CE1-9A6395773D04}" dt="2020-04-01T20:45:06.636" v="223"/>
          <ac:spMkLst>
            <pc:docMk/>
            <pc:sldMk cId="2584242795" sldId="303"/>
            <ac:spMk id="6" creationId="{73EF338F-C1BB-41DE-AAB5-16B4F4399F87}"/>
          </ac:spMkLst>
        </pc:spChg>
        <pc:picChg chg="mod">
          <ac:chgData name="" userId="" providerId="" clId="Web-{80A7B891-3031-BCE5-8CE1-9A6395773D04}" dt="2020-04-01T20:46:32.589" v="226"/>
          <ac:picMkLst>
            <pc:docMk/>
            <pc:sldMk cId="2584242795" sldId="303"/>
            <ac:picMk id="5" creationId="{612E8625-82FE-4C70-AED3-00CB60761595}"/>
          </ac:picMkLst>
        </pc:picChg>
        <pc:cxnChg chg="del">
          <ac:chgData name="" userId="" providerId="" clId="Web-{80A7B891-3031-BCE5-8CE1-9A6395773D04}" dt="2020-04-01T20:46:32.589" v="226"/>
          <ac:cxnSpMkLst>
            <pc:docMk/>
            <pc:sldMk cId="2584242795" sldId="303"/>
            <ac:cxnSpMk id="7" creationId="{E4A809D5-3600-46D4-A466-67F2349A54FB}"/>
          </ac:cxnSpMkLst>
        </pc:cxnChg>
        <pc:cxnChg chg="add">
          <ac:chgData name="" userId="" providerId="" clId="Web-{80A7B891-3031-BCE5-8CE1-9A6395773D04}" dt="2020-04-01T20:46:32.589" v="226"/>
          <ac:cxnSpMkLst>
            <pc:docMk/>
            <pc:sldMk cId="2584242795" sldId="303"/>
            <ac:cxnSpMk id="12" creationId="{A7F400EE-A8A5-48AF-B4D6-291B52C6F0B0}"/>
          </ac:cxnSpMkLst>
        </pc:cxnChg>
      </pc:sldChg>
      <pc:sldChg chg="addSp delSp modSp mod setBg">
        <pc:chgData name="" userId="" providerId="" clId="Web-{80A7B891-3031-BCE5-8CE1-9A6395773D04}" dt="2020-04-01T22:49:22.554" v="752" actId="20577"/>
        <pc:sldMkLst>
          <pc:docMk/>
          <pc:sldMk cId="3273010898" sldId="305"/>
        </pc:sldMkLst>
        <pc:spChg chg="mod">
          <ac:chgData name="" userId="" providerId="" clId="Web-{80A7B891-3031-BCE5-8CE1-9A6395773D04}" dt="2020-04-01T22:48:43.038" v="747"/>
          <ac:spMkLst>
            <pc:docMk/>
            <pc:sldMk cId="3273010898" sldId="305"/>
            <ac:spMk id="2" creationId="{FE831454-CF50-4129-AD6E-06BDC0E8A52E}"/>
          </ac:spMkLst>
        </pc:spChg>
        <pc:spChg chg="mod">
          <ac:chgData name="" userId="" providerId="" clId="Web-{80A7B891-3031-BCE5-8CE1-9A6395773D04}" dt="2020-04-01T22:49:22.554" v="752" actId="20577"/>
          <ac:spMkLst>
            <pc:docMk/>
            <pc:sldMk cId="3273010898" sldId="305"/>
            <ac:spMk id="3" creationId="{8426D8EB-B3AA-4460-B6C7-B9E518429A25}"/>
          </ac:spMkLst>
        </pc:spChg>
        <pc:spChg chg="mod ord">
          <ac:chgData name="" userId="" providerId="" clId="Web-{80A7B891-3031-BCE5-8CE1-9A6395773D04}" dt="2020-04-01T22:48:43.038" v="747"/>
          <ac:spMkLst>
            <pc:docMk/>
            <pc:sldMk cId="3273010898" sldId="305"/>
            <ac:spMk id="4" creationId="{C16F9DB8-64A3-4BF1-A125-D35D939F8081}"/>
          </ac:spMkLst>
        </pc:spChg>
        <pc:spChg chg="add">
          <ac:chgData name="" userId="" providerId="" clId="Web-{80A7B891-3031-BCE5-8CE1-9A6395773D04}" dt="2020-04-01T22:48:43.038" v="747"/>
          <ac:spMkLst>
            <pc:docMk/>
            <pc:sldMk cId="3273010898" sldId="305"/>
            <ac:spMk id="11" creationId="{6166C6D1-23AC-49C4-BA07-238E4E9F8CEB}"/>
          </ac:spMkLst>
        </pc:spChg>
        <pc:spChg chg="add">
          <ac:chgData name="" userId="" providerId="" clId="Web-{80A7B891-3031-BCE5-8CE1-9A6395773D04}" dt="2020-04-01T22:48:43.038" v="747"/>
          <ac:spMkLst>
            <pc:docMk/>
            <pc:sldMk cId="3273010898" sldId="305"/>
            <ac:spMk id="13" creationId="{9F094233-2135-4AF1-986E-5751814CDDA2}"/>
          </ac:spMkLst>
        </pc:spChg>
        <pc:spChg chg="add">
          <ac:chgData name="" userId="" providerId="" clId="Web-{80A7B891-3031-BCE5-8CE1-9A6395773D04}" dt="2020-04-01T22:48:43.038" v="747"/>
          <ac:spMkLst>
            <pc:docMk/>
            <pc:sldMk cId="3273010898" sldId="305"/>
            <ac:spMk id="15" creationId="{1C091803-41C2-48E0-9228-5148460C7479}"/>
          </ac:spMkLst>
        </pc:spChg>
        <pc:spChg chg="add">
          <ac:chgData name="" userId="" providerId="" clId="Web-{80A7B891-3031-BCE5-8CE1-9A6395773D04}" dt="2020-04-01T22:48:43.038" v="747"/>
          <ac:spMkLst>
            <pc:docMk/>
            <pc:sldMk cId="3273010898" sldId="305"/>
            <ac:spMk id="17" creationId="{B775CD93-9DF2-48CB-9F57-1BCA9A46C7FA}"/>
          </ac:spMkLst>
        </pc:spChg>
        <pc:spChg chg="add">
          <ac:chgData name="" userId="" providerId="" clId="Web-{80A7B891-3031-BCE5-8CE1-9A6395773D04}" dt="2020-04-01T22:48:43.038" v="747"/>
          <ac:spMkLst>
            <pc:docMk/>
            <pc:sldMk cId="3273010898" sldId="305"/>
            <ac:spMk id="19" creationId="{E186B68C-84BC-4A6E-99D1-EE87483C1349}"/>
          </ac:spMkLst>
        </pc:spChg>
        <pc:picChg chg="del mod">
          <ac:chgData name="" userId="" providerId="" clId="Web-{80A7B891-3031-BCE5-8CE1-9A6395773D04}" dt="2020-04-01T22:45:41.454" v="743"/>
          <ac:picMkLst>
            <pc:docMk/>
            <pc:sldMk cId="3273010898" sldId="305"/>
            <ac:picMk id="5" creationId="{F8F50DDB-CEC8-40BE-8F55-339A3DB759F9}"/>
          </ac:picMkLst>
        </pc:picChg>
        <pc:picChg chg="add mod">
          <ac:chgData name="" userId="" providerId="" clId="Web-{80A7B891-3031-BCE5-8CE1-9A6395773D04}" dt="2020-04-01T22:48:43.038" v="747"/>
          <ac:picMkLst>
            <pc:docMk/>
            <pc:sldMk cId="3273010898" sldId="305"/>
            <ac:picMk id="6" creationId="{BD614AD3-AA2C-46D9-8209-6CBFD21252D3}"/>
          </ac:picMkLst>
        </pc:picChg>
      </pc:sldChg>
      <pc:sldChg chg="modSp new del">
        <pc:chgData name="" userId="" providerId="" clId="Web-{80A7B891-3031-BCE5-8CE1-9A6395773D04}" dt="2020-04-01T20:24:53.870" v="50"/>
        <pc:sldMkLst>
          <pc:docMk/>
          <pc:sldMk cId="3348947043" sldId="307"/>
        </pc:sldMkLst>
        <pc:spChg chg="mod">
          <ac:chgData name="" userId="" providerId="" clId="Web-{80A7B891-3031-BCE5-8CE1-9A6395773D04}" dt="2020-04-01T20:23:28.104" v="47" actId="20577"/>
          <ac:spMkLst>
            <pc:docMk/>
            <pc:sldMk cId="3348947043" sldId="307"/>
            <ac:spMk id="2" creationId="{BA24ADED-2F1A-447A-86C8-428967CC9407}"/>
          </ac:spMkLst>
        </pc:spChg>
      </pc:sldChg>
      <pc:sldChg chg="delSp modSp new">
        <pc:chgData name="" userId="" providerId="" clId="Web-{80A7B891-3031-BCE5-8CE1-9A6395773D04}" dt="2020-04-01T21:26:44.777" v="657" actId="20577"/>
        <pc:sldMkLst>
          <pc:docMk/>
          <pc:sldMk cId="4186247245" sldId="307"/>
        </pc:sldMkLst>
        <pc:spChg chg="del">
          <ac:chgData name="" userId="" providerId="" clId="Web-{80A7B891-3031-BCE5-8CE1-9A6395773D04}" dt="2020-04-01T21:12:50.527" v="336"/>
          <ac:spMkLst>
            <pc:docMk/>
            <pc:sldMk cId="4186247245" sldId="307"/>
            <ac:spMk id="2" creationId="{E6926FCF-E4DC-4AEF-A213-9EACA4B2461A}"/>
          </ac:spMkLst>
        </pc:spChg>
        <pc:spChg chg="mod">
          <ac:chgData name="" userId="" providerId="" clId="Web-{80A7B891-3031-BCE5-8CE1-9A6395773D04}" dt="2020-04-01T21:26:44.777" v="657" actId="20577"/>
          <ac:spMkLst>
            <pc:docMk/>
            <pc:sldMk cId="4186247245" sldId="307"/>
            <ac:spMk id="3" creationId="{2B52A7D0-1A3F-4003-9E16-0FC1B7BD7A8E}"/>
          </ac:spMkLst>
        </pc:spChg>
      </pc:sldChg>
    </pc:docChg>
  </pc:docChgLst>
  <pc:docChgLst>
    <pc:chgData clId="Web-{FA4C7D12-AB58-D750-C0C0-48102FA4E5F2}"/>
    <pc:docChg chg="delSld modSld">
      <pc:chgData name="" userId="" providerId="" clId="Web-{FA4C7D12-AB58-D750-C0C0-48102FA4E5F2}" dt="2020-09-25T11:46:54.630" v="16"/>
      <pc:docMkLst>
        <pc:docMk/>
      </pc:docMkLst>
      <pc:sldChg chg="modSp">
        <pc:chgData name="" userId="" providerId="" clId="Web-{FA4C7D12-AB58-D750-C0C0-48102FA4E5F2}" dt="2020-09-25T11:46:52.396" v="15" actId="20577"/>
        <pc:sldMkLst>
          <pc:docMk/>
          <pc:sldMk cId="471991400" sldId="302"/>
        </pc:sldMkLst>
        <pc:spChg chg="mod">
          <ac:chgData name="" userId="" providerId="" clId="Web-{FA4C7D12-AB58-D750-C0C0-48102FA4E5F2}" dt="2020-09-25T11:46:52.396" v="15" actId="20577"/>
          <ac:spMkLst>
            <pc:docMk/>
            <pc:sldMk cId="471991400" sldId="302"/>
            <ac:spMk id="3" creationId="{BEEA5DFD-8551-41A3-AAF3-C8904E9835B3}"/>
          </ac:spMkLst>
        </pc:spChg>
      </pc:sldChg>
      <pc:sldChg chg="modSp del">
        <pc:chgData name="" userId="" providerId="" clId="Web-{FA4C7D12-AB58-D750-C0C0-48102FA4E5F2}" dt="2020-09-25T11:46:54.630" v="16"/>
        <pc:sldMkLst>
          <pc:docMk/>
          <pc:sldMk cId="4186247245" sldId="307"/>
        </pc:sldMkLst>
        <pc:spChg chg="mod">
          <ac:chgData name="" userId="" providerId="" clId="Web-{FA4C7D12-AB58-D750-C0C0-48102FA4E5F2}" dt="2020-09-25T11:46:13.049" v="2" actId="20577"/>
          <ac:spMkLst>
            <pc:docMk/>
            <pc:sldMk cId="4186247245" sldId="307"/>
            <ac:spMk id="3" creationId="{2B52A7D0-1A3F-4003-9E16-0FC1B7BD7A8E}"/>
          </ac:spMkLst>
        </pc:spChg>
      </pc:sldChg>
    </pc:docChg>
  </pc:docChgLst>
  <pc:docChgLst>
    <pc:chgData clId="Web-{E09AB161-17FB-FA26-C38C-B99079A930E3}"/>
    <pc:docChg chg="modSld">
      <pc:chgData name="" userId="" providerId="" clId="Web-{E09AB161-17FB-FA26-C38C-B99079A930E3}" dt="2020-09-25T11:54:21.342" v="24" actId="20577"/>
      <pc:docMkLst>
        <pc:docMk/>
      </pc:docMkLst>
      <pc:sldChg chg="modSp">
        <pc:chgData name="" userId="" providerId="" clId="Web-{E09AB161-17FB-FA26-C38C-B99079A930E3}" dt="2020-09-25T11:52:23.941" v="3" actId="20577"/>
        <pc:sldMkLst>
          <pc:docMk/>
          <pc:sldMk cId="1064245015" sldId="298"/>
        </pc:sldMkLst>
        <pc:spChg chg="mod">
          <ac:chgData name="" userId="" providerId="" clId="Web-{E09AB161-17FB-FA26-C38C-B99079A930E3}" dt="2020-09-25T11:52:23.941" v="3" actId="20577"/>
          <ac:spMkLst>
            <pc:docMk/>
            <pc:sldMk cId="1064245015" sldId="298"/>
            <ac:spMk id="3" creationId="{9C99AD77-1F9F-4296-9AE0-B0F306E917C7}"/>
          </ac:spMkLst>
        </pc:spChg>
      </pc:sldChg>
      <pc:sldChg chg="modSp">
        <pc:chgData name="" userId="" providerId="" clId="Web-{E09AB161-17FB-FA26-C38C-B99079A930E3}" dt="2020-09-25T11:54:21.326" v="23" actId="20577"/>
        <pc:sldMkLst>
          <pc:docMk/>
          <pc:sldMk cId="2480107090" sldId="311"/>
        </pc:sldMkLst>
        <pc:spChg chg="mod">
          <ac:chgData name="" userId="" providerId="" clId="Web-{E09AB161-17FB-FA26-C38C-B99079A930E3}" dt="2020-09-25T11:54:21.326" v="23" actId="20577"/>
          <ac:spMkLst>
            <pc:docMk/>
            <pc:sldMk cId="2480107090" sldId="311"/>
            <ac:spMk id="3" creationId="{14CB7DDC-563F-4AE9-89C8-04EB7419D7E9}"/>
          </ac:spMkLst>
        </pc:spChg>
      </pc:sldChg>
      <pc:sldChg chg="modSp">
        <pc:chgData name="" userId="" providerId="" clId="Web-{E09AB161-17FB-FA26-C38C-B99079A930E3}" dt="2020-09-25T11:53:46.245" v="14" actId="1076"/>
        <pc:sldMkLst>
          <pc:docMk/>
          <pc:sldMk cId="677673620" sldId="318"/>
        </pc:sldMkLst>
        <pc:spChg chg="mod">
          <ac:chgData name="" userId="" providerId="" clId="Web-{E09AB161-17FB-FA26-C38C-B99079A930E3}" dt="2020-09-25T11:53:29.072" v="11" actId="20577"/>
          <ac:spMkLst>
            <pc:docMk/>
            <pc:sldMk cId="677673620" sldId="318"/>
            <ac:spMk id="3" creationId="{182C83B0-3E11-4547-8920-78F90285B17E}"/>
          </ac:spMkLst>
        </pc:spChg>
        <pc:spChg chg="mod">
          <ac:chgData name="" userId="" providerId="" clId="Web-{E09AB161-17FB-FA26-C38C-B99079A930E3}" dt="2020-09-25T11:53:18.352" v="6" actId="20577"/>
          <ac:spMkLst>
            <pc:docMk/>
            <pc:sldMk cId="677673620" sldId="318"/>
            <ac:spMk id="5" creationId="{FCFEC67E-5F1B-43F4-9931-086E63B46B53}"/>
          </ac:spMkLst>
        </pc:spChg>
        <pc:spChg chg="mod">
          <ac:chgData name="" userId="" providerId="" clId="Web-{E09AB161-17FB-FA26-C38C-B99079A930E3}" dt="2020-09-25T11:53:46.245" v="14" actId="1076"/>
          <ac:spMkLst>
            <pc:docMk/>
            <pc:sldMk cId="677673620" sldId="318"/>
            <ac:spMk id="7" creationId="{E2AB28A5-45FC-43A6-92E5-904473D66F11}"/>
          </ac:spMkLst>
        </pc:spChg>
      </pc:sldChg>
    </pc:docChg>
  </pc:docChgLst>
  <pc:docChgLst>
    <pc:chgData clId="Web-{EC1C9ED9-CFFB-0332-BA23-B761C42C8B1B}"/>
    <pc:docChg chg="addSld delSld modSld">
      <pc:chgData name="" userId="" providerId="" clId="Web-{EC1C9ED9-CFFB-0332-BA23-B761C42C8B1B}" dt="2020-03-30T20:04:42.156" v="1249" actId="20577"/>
      <pc:docMkLst>
        <pc:docMk/>
      </pc:docMkLst>
      <pc:sldChg chg="modSp">
        <pc:chgData name="" userId="" providerId="" clId="Web-{EC1C9ED9-CFFB-0332-BA23-B761C42C8B1B}" dt="2020-03-30T19:07:00.888" v="88" actId="20577"/>
        <pc:sldMkLst>
          <pc:docMk/>
          <pc:sldMk cId="3300284026" sldId="257"/>
        </pc:sldMkLst>
        <pc:spChg chg="mod">
          <ac:chgData name="" userId="" providerId="" clId="Web-{EC1C9ED9-CFFB-0332-BA23-B761C42C8B1B}" dt="2020-03-30T19:07:00.888" v="88" actId="20577"/>
          <ac:spMkLst>
            <pc:docMk/>
            <pc:sldMk cId="3300284026" sldId="257"/>
            <ac:spMk id="5" creationId="{00000000-0000-0000-0000-000000000000}"/>
          </ac:spMkLst>
        </pc:spChg>
      </pc:sldChg>
      <pc:sldChg chg="addSp modSp del">
        <pc:chgData name="" userId="" providerId="" clId="Web-{EC1C9ED9-CFFB-0332-BA23-B761C42C8B1B}" dt="2020-03-30T19:05:35.418" v="60"/>
        <pc:sldMkLst>
          <pc:docMk/>
          <pc:sldMk cId="2544843454" sldId="294"/>
        </pc:sldMkLst>
        <pc:spChg chg="mod">
          <ac:chgData name="" userId="" providerId="" clId="Web-{EC1C9ED9-CFFB-0332-BA23-B761C42C8B1B}" dt="2020-03-30T19:04:38.934" v="52" actId="20577"/>
          <ac:spMkLst>
            <pc:docMk/>
            <pc:sldMk cId="2544843454" sldId="294"/>
            <ac:spMk id="2" creationId="{00000000-0000-0000-0000-000000000000}"/>
          </ac:spMkLst>
        </pc:spChg>
        <pc:spChg chg="add mod">
          <ac:chgData name="" userId="" providerId="" clId="Web-{EC1C9ED9-CFFB-0332-BA23-B761C42C8B1B}" dt="2020-03-30T19:04:56.496" v="58" actId="14100"/>
          <ac:spMkLst>
            <pc:docMk/>
            <pc:sldMk cId="2544843454" sldId="294"/>
            <ac:spMk id="3" creationId="{5C203B57-7106-4D77-9CF5-2AADA20123AD}"/>
          </ac:spMkLst>
        </pc:spChg>
      </pc:sldChg>
      <pc:sldChg chg="modSp new">
        <pc:chgData name="" userId="" providerId="" clId="Web-{EC1C9ED9-CFFB-0332-BA23-B761C42C8B1B}" dt="2020-03-30T20:00:52.733" v="1196" actId="20577"/>
        <pc:sldMkLst>
          <pc:docMk/>
          <pc:sldMk cId="711703780" sldId="295"/>
        </pc:sldMkLst>
        <pc:spChg chg="mod">
          <ac:chgData name="" userId="" providerId="" clId="Web-{EC1C9ED9-CFFB-0332-BA23-B761C42C8B1B}" dt="2020-03-30T19:15:14.343" v="186" actId="20577"/>
          <ac:spMkLst>
            <pc:docMk/>
            <pc:sldMk cId="711703780" sldId="295"/>
            <ac:spMk id="2" creationId="{0CB58FAC-378D-4B51-9B4E-50C22C724278}"/>
          </ac:spMkLst>
        </pc:spChg>
        <pc:spChg chg="mod">
          <ac:chgData name="" userId="" providerId="" clId="Web-{EC1C9ED9-CFFB-0332-BA23-B761C42C8B1B}" dt="2020-03-30T20:00:52.733" v="1196" actId="20577"/>
          <ac:spMkLst>
            <pc:docMk/>
            <pc:sldMk cId="711703780" sldId="295"/>
            <ac:spMk id="3" creationId="{244168EF-48C9-46AA-8704-A855AEFD8EED}"/>
          </ac:spMkLst>
        </pc:spChg>
      </pc:sldChg>
      <pc:sldChg chg="modSp new">
        <pc:chgData name="" userId="" providerId="" clId="Web-{EC1C9ED9-CFFB-0332-BA23-B761C42C8B1B}" dt="2020-03-30T19:20:36.689" v="192" actId="20577"/>
        <pc:sldMkLst>
          <pc:docMk/>
          <pc:sldMk cId="2601634474" sldId="296"/>
        </pc:sldMkLst>
        <pc:spChg chg="mod">
          <ac:chgData name="" userId="" providerId="" clId="Web-{EC1C9ED9-CFFB-0332-BA23-B761C42C8B1B}" dt="2020-03-30T19:20:36.689" v="192" actId="20577"/>
          <ac:spMkLst>
            <pc:docMk/>
            <pc:sldMk cId="2601634474" sldId="296"/>
            <ac:spMk id="2" creationId="{2D206E35-29A5-4727-90B8-F7CB22A8ADF6}"/>
          </ac:spMkLst>
        </pc:spChg>
      </pc:sldChg>
      <pc:sldChg chg="modSp new">
        <pc:chgData name="" userId="" providerId="" clId="Web-{EC1C9ED9-CFFB-0332-BA23-B761C42C8B1B}" dt="2020-03-30T20:01:04.218" v="1203" actId="20577"/>
        <pc:sldMkLst>
          <pc:docMk/>
          <pc:sldMk cId="889414926" sldId="297"/>
        </pc:sldMkLst>
        <pc:spChg chg="mod">
          <ac:chgData name="" userId="" providerId="" clId="Web-{EC1C9ED9-CFFB-0332-BA23-B761C42C8B1B}" dt="2020-03-30T20:01:04.218" v="1203" actId="20577"/>
          <ac:spMkLst>
            <pc:docMk/>
            <pc:sldMk cId="889414926" sldId="297"/>
            <ac:spMk id="2" creationId="{2CD3DB28-26EE-46EB-8D0A-F3C6C3F309D7}"/>
          </ac:spMkLst>
        </pc:spChg>
      </pc:sldChg>
      <pc:sldChg chg="modSp new">
        <pc:chgData name="" userId="" providerId="" clId="Web-{EC1C9ED9-CFFB-0332-BA23-B761C42C8B1B}" dt="2020-03-30T19:34:37.615" v="227" actId="20577"/>
        <pc:sldMkLst>
          <pc:docMk/>
          <pc:sldMk cId="1064245015" sldId="298"/>
        </pc:sldMkLst>
        <pc:spChg chg="mod">
          <ac:chgData name="" userId="" providerId="" clId="Web-{EC1C9ED9-CFFB-0332-BA23-B761C42C8B1B}" dt="2020-03-30T19:34:37.615" v="227" actId="20577"/>
          <ac:spMkLst>
            <pc:docMk/>
            <pc:sldMk cId="1064245015" sldId="298"/>
            <ac:spMk id="2" creationId="{86E75C4B-E263-4B4B-A3BF-82DDE597BC57}"/>
          </ac:spMkLst>
        </pc:spChg>
      </pc:sldChg>
      <pc:sldChg chg="modSp new">
        <pc:chgData name="" userId="" providerId="" clId="Web-{EC1C9ED9-CFFB-0332-BA23-B761C42C8B1B}" dt="2020-03-30T20:01:21.905" v="1207" actId="20577"/>
        <pc:sldMkLst>
          <pc:docMk/>
          <pc:sldMk cId="932441637" sldId="299"/>
        </pc:sldMkLst>
        <pc:spChg chg="mod">
          <ac:chgData name="" userId="" providerId="" clId="Web-{EC1C9ED9-CFFB-0332-BA23-B761C42C8B1B}" dt="2020-03-30T19:34:58.490" v="248" actId="20577"/>
          <ac:spMkLst>
            <pc:docMk/>
            <pc:sldMk cId="932441637" sldId="299"/>
            <ac:spMk id="2" creationId="{99510B0C-3CD6-4756-B9C1-F0DA2C85F351}"/>
          </ac:spMkLst>
        </pc:spChg>
        <pc:spChg chg="mod">
          <ac:chgData name="" userId="" providerId="" clId="Web-{EC1C9ED9-CFFB-0332-BA23-B761C42C8B1B}" dt="2020-03-30T20:01:21.905" v="1207" actId="20577"/>
          <ac:spMkLst>
            <pc:docMk/>
            <pc:sldMk cId="932441637" sldId="299"/>
            <ac:spMk id="3" creationId="{EEB27012-9B9C-423F-8603-C876A5337454}"/>
          </ac:spMkLst>
        </pc:spChg>
      </pc:sldChg>
      <pc:sldChg chg="modSp new">
        <pc:chgData name="" userId="" providerId="" clId="Web-{EC1C9ED9-CFFB-0332-BA23-B761C42C8B1B}" dt="2020-03-30T19:35:37.959" v="273" actId="20577"/>
        <pc:sldMkLst>
          <pc:docMk/>
          <pc:sldMk cId="83360303" sldId="300"/>
        </pc:sldMkLst>
        <pc:spChg chg="mod">
          <ac:chgData name="" userId="" providerId="" clId="Web-{EC1C9ED9-CFFB-0332-BA23-B761C42C8B1B}" dt="2020-03-30T19:35:37.959" v="273" actId="20577"/>
          <ac:spMkLst>
            <pc:docMk/>
            <pc:sldMk cId="83360303" sldId="300"/>
            <ac:spMk id="2" creationId="{EAF87DE0-5FF9-4B6D-93F8-62A626C5D170}"/>
          </ac:spMkLst>
        </pc:spChg>
      </pc:sldChg>
      <pc:sldChg chg="modSp new">
        <pc:chgData name="" userId="" providerId="" clId="Web-{EC1C9ED9-CFFB-0332-BA23-B761C42C8B1B}" dt="2020-03-30T20:04:36.250" v="1247" actId="20577"/>
        <pc:sldMkLst>
          <pc:docMk/>
          <pc:sldMk cId="100181415" sldId="301"/>
        </pc:sldMkLst>
        <pc:spChg chg="mod">
          <ac:chgData name="" userId="" providerId="" clId="Web-{EC1C9ED9-CFFB-0332-BA23-B761C42C8B1B}" dt="2020-03-30T20:04:36.250" v="1247" actId="20577"/>
          <ac:spMkLst>
            <pc:docMk/>
            <pc:sldMk cId="100181415" sldId="301"/>
            <ac:spMk id="2" creationId="{90747D12-CE36-4976-8FD8-F42E126FBFBB}"/>
          </ac:spMkLst>
        </pc:spChg>
      </pc:sldChg>
      <pc:sldChg chg="modSp new">
        <pc:chgData name="" userId="" providerId="" clId="Web-{EC1C9ED9-CFFB-0332-BA23-B761C42C8B1B}" dt="2020-03-30T19:41:52.305" v="320" actId="20577"/>
        <pc:sldMkLst>
          <pc:docMk/>
          <pc:sldMk cId="471991400" sldId="302"/>
        </pc:sldMkLst>
        <pc:spChg chg="mod">
          <ac:chgData name="" userId="" providerId="" clId="Web-{EC1C9ED9-CFFB-0332-BA23-B761C42C8B1B}" dt="2020-03-30T19:41:52.305" v="320" actId="20577"/>
          <ac:spMkLst>
            <pc:docMk/>
            <pc:sldMk cId="471991400" sldId="302"/>
            <ac:spMk id="2" creationId="{C2BD8443-3453-41D9-8A78-41B492820DA4}"/>
          </ac:spMkLst>
        </pc:spChg>
      </pc:sldChg>
      <pc:sldChg chg="modSp new">
        <pc:chgData name="" userId="" providerId="" clId="Web-{EC1C9ED9-CFFB-0332-BA23-B761C42C8B1B}" dt="2020-03-30T19:52:53.793" v="721" actId="20577"/>
        <pc:sldMkLst>
          <pc:docMk/>
          <pc:sldMk cId="2584242795" sldId="303"/>
        </pc:sldMkLst>
        <pc:spChg chg="mod">
          <ac:chgData name="" userId="" providerId="" clId="Web-{EC1C9ED9-CFFB-0332-BA23-B761C42C8B1B}" dt="2020-03-30T19:52:53.793" v="721" actId="20577"/>
          <ac:spMkLst>
            <pc:docMk/>
            <pc:sldMk cId="2584242795" sldId="303"/>
            <ac:spMk id="2" creationId="{A92F19F4-E07F-413C-B2A2-035D9A41FD6E}"/>
          </ac:spMkLst>
        </pc:spChg>
      </pc:sldChg>
    </pc:docChg>
  </pc:docChgLst>
  <pc:docChgLst>
    <pc:chgData clId="Web-{C80AB01A-D017-08A6-4F1A-6FD1B5313359}"/>
    <pc:docChg chg="modSld">
      <pc:chgData name="" userId="" providerId="" clId="Web-{C80AB01A-D017-08A6-4F1A-6FD1B5313359}" dt="2020-04-01T17:05:24.915" v="713" actId="20577"/>
      <pc:docMkLst>
        <pc:docMk/>
      </pc:docMkLst>
      <pc:sldChg chg="modSp">
        <pc:chgData name="" userId="" providerId="" clId="Web-{C80AB01A-D017-08A6-4F1A-6FD1B5313359}" dt="2020-04-01T16:54:34.712" v="561" actId="20577"/>
        <pc:sldMkLst>
          <pc:docMk/>
          <pc:sldMk cId="2601634474" sldId="296"/>
        </pc:sldMkLst>
        <pc:spChg chg="mod">
          <ac:chgData name="" userId="" providerId="" clId="Web-{C80AB01A-D017-08A6-4F1A-6FD1B5313359}" dt="2020-04-01T16:54:34.712" v="561" actId="20577"/>
          <ac:spMkLst>
            <pc:docMk/>
            <pc:sldMk cId="2601634474" sldId="296"/>
            <ac:spMk id="3" creationId="{A91DD955-FCA9-4EA4-BF43-B78CBBCACF63}"/>
          </ac:spMkLst>
        </pc:spChg>
        <pc:spChg chg="mod">
          <ac:chgData name="" userId="" providerId="" clId="Web-{C80AB01A-D017-08A6-4F1A-6FD1B5313359}" dt="2020-04-01T16:54:24.118" v="560" actId="1076"/>
          <ac:spMkLst>
            <pc:docMk/>
            <pc:sldMk cId="2601634474" sldId="296"/>
            <ac:spMk id="6" creationId="{2B805198-308D-43ED-A6C6-0991CDA6F5E8}"/>
          </ac:spMkLst>
        </pc:spChg>
      </pc:sldChg>
      <pc:sldChg chg="modSp">
        <pc:chgData name="" userId="" providerId="" clId="Web-{C80AB01A-D017-08A6-4F1A-6FD1B5313359}" dt="2020-04-01T15:33:30.863" v="352" actId="14100"/>
        <pc:sldMkLst>
          <pc:docMk/>
          <pc:sldMk cId="889414926" sldId="297"/>
        </pc:sldMkLst>
        <pc:spChg chg="mod">
          <ac:chgData name="" userId="" providerId="" clId="Web-{C80AB01A-D017-08A6-4F1A-6FD1B5313359}" dt="2020-04-01T15:33:30.863" v="352" actId="14100"/>
          <ac:spMkLst>
            <pc:docMk/>
            <pc:sldMk cId="889414926" sldId="297"/>
            <ac:spMk id="3" creationId="{1AE4E02E-6A39-4310-81B3-5B6A7870A682}"/>
          </ac:spMkLst>
        </pc:spChg>
      </pc:sldChg>
      <pc:sldChg chg="addSp delSp modSp modNotes">
        <pc:chgData name="" userId="" providerId="" clId="Web-{C80AB01A-D017-08A6-4F1A-6FD1B5313359}" dt="2020-04-01T16:57:54.603" v="642"/>
        <pc:sldMkLst>
          <pc:docMk/>
          <pc:sldMk cId="1064245015" sldId="298"/>
        </pc:sldMkLst>
        <pc:spChg chg="mod">
          <ac:chgData name="" userId="" providerId="" clId="Web-{C80AB01A-D017-08A6-4F1A-6FD1B5313359}" dt="2020-04-01T16:33:51.696" v="438" actId="20577"/>
          <ac:spMkLst>
            <pc:docMk/>
            <pc:sldMk cId="1064245015" sldId="298"/>
            <ac:spMk id="3" creationId="{9C99AD77-1F9F-4296-9AE0-B0F306E917C7}"/>
          </ac:spMkLst>
        </pc:spChg>
        <pc:picChg chg="del mod">
          <ac:chgData name="" userId="" providerId="" clId="Web-{C80AB01A-D017-08A6-4F1A-6FD1B5313359}" dt="2020-04-01T16:07:36.243" v="376"/>
          <ac:picMkLst>
            <pc:docMk/>
            <pc:sldMk cId="1064245015" sldId="298"/>
            <ac:picMk id="5" creationId="{E4022B1B-14DD-469B-8A59-BAD6AC89DA4A}"/>
          </ac:picMkLst>
        </pc:picChg>
        <pc:picChg chg="add mod">
          <ac:chgData name="" userId="" providerId="" clId="Web-{C80AB01A-D017-08A6-4F1A-6FD1B5313359}" dt="2020-04-01T16:21:29.290" v="419" actId="1076"/>
          <ac:picMkLst>
            <pc:docMk/>
            <pc:sldMk cId="1064245015" sldId="298"/>
            <ac:picMk id="6" creationId="{DC3FE89D-2F6D-44BA-A9D8-BAE721C7BA74}"/>
          </ac:picMkLst>
        </pc:picChg>
      </pc:sldChg>
      <pc:sldChg chg="modSp modNotes">
        <pc:chgData name="" userId="" providerId="" clId="Web-{C80AB01A-D017-08A6-4F1A-6FD1B5313359}" dt="2020-04-01T15:30:09.575" v="301"/>
        <pc:sldMkLst>
          <pc:docMk/>
          <pc:sldMk cId="932441637" sldId="299"/>
        </pc:sldMkLst>
        <pc:spChg chg="mod">
          <ac:chgData name="" userId="" providerId="" clId="Web-{C80AB01A-D017-08A6-4F1A-6FD1B5313359}" dt="2020-04-01T15:29:59.715" v="299" actId="20577"/>
          <ac:spMkLst>
            <pc:docMk/>
            <pc:sldMk cId="932441637" sldId="299"/>
            <ac:spMk id="6" creationId="{8A773ECB-89AF-46C0-8040-52870F27B1C5}"/>
          </ac:spMkLst>
        </pc:spChg>
      </pc:sldChg>
      <pc:sldChg chg="modSp">
        <pc:chgData name="" userId="" providerId="" clId="Web-{C80AB01A-D017-08A6-4F1A-6FD1B5313359}" dt="2020-04-01T17:05:24.915" v="713" actId="20577"/>
        <pc:sldMkLst>
          <pc:docMk/>
          <pc:sldMk cId="471991400" sldId="302"/>
        </pc:sldMkLst>
        <pc:spChg chg="mod">
          <ac:chgData name="" userId="" providerId="" clId="Web-{C80AB01A-D017-08A6-4F1A-6FD1B5313359}" dt="2020-04-01T17:05:24.915" v="713" actId="20577"/>
          <ac:spMkLst>
            <pc:docMk/>
            <pc:sldMk cId="471991400" sldId="302"/>
            <ac:spMk id="3" creationId="{BEEA5DFD-8551-41A3-AAF3-C8904E9835B3}"/>
          </ac:spMkLst>
        </pc:spChg>
      </pc:sldChg>
      <pc:sldChg chg="addSp delSp modSp">
        <pc:chgData name="" userId="" providerId="" clId="Web-{C80AB01A-D017-08A6-4F1A-6FD1B5313359}" dt="2020-04-01T16:49:38.603" v="502" actId="20577"/>
        <pc:sldMkLst>
          <pc:docMk/>
          <pc:sldMk cId="2692258175" sldId="306"/>
        </pc:sldMkLst>
        <pc:spChg chg="mod">
          <ac:chgData name="" userId="" providerId="" clId="Web-{C80AB01A-D017-08A6-4F1A-6FD1B5313359}" dt="2020-04-01T16:49:38.603" v="502" actId="20577"/>
          <ac:spMkLst>
            <pc:docMk/>
            <pc:sldMk cId="2692258175" sldId="306"/>
            <ac:spMk id="2" creationId="{3FD6C5ED-1AAD-47D3-A5FF-625B5B1CAF23}"/>
          </ac:spMkLst>
        </pc:spChg>
        <pc:spChg chg="add del mod">
          <ac:chgData name="" userId="" providerId="" clId="Web-{C80AB01A-D017-08A6-4F1A-6FD1B5313359}" dt="2020-04-01T14:57:37.009" v="124"/>
          <ac:spMkLst>
            <pc:docMk/>
            <pc:sldMk cId="2692258175" sldId="306"/>
            <ac:spMk id="3" creationId="{69053EC6-9F96-49A0-9B9D-8D7EAB3D80BD}"/>
          </ac:spMkLst>
        </pc:spChg>
        <pc:spChg chg="mod">
          <ac:chgData name="" userId="" providerId="" clId="Web-{C80AB01A-D017-08A6-4F1A-6FD1B5313359}" dt="2020-04-01T14:57:13.008" v="120"/>
          <ac:spMkLst>
            <pc:docMk/>
            <pc:sldMk cId="2692258175" sldId="306"/>
            <ac:spMk id="9" creationId="{949ED5EC-FFE1-4B6C-B85C-77DC8AC45079}"/>
          </ac:spMkLst>
        </pc:spChg>
      </pc:sldChg>
    </pc:docChg>
  </pc:docChgLst>
  <pc:docChgLst>
    <pc:chgData name="Blevins, Melissa (DBHDS)" userId="S::melissa.blevins@dbhds.virginia.gov::6575bc5f-fcc3-4139-a246-17e6371f972c" providerId="AD" clId="Web-{28167640-D57F-432A-9435-DCD5F3A018A3}"/>
    <pc:docChg chg="sldOrd">
      <pc:chgData name="Blevins, Melissa (DBHDS)" userId="S::melissa.blevins@dbhds.virginia.gov::6575bc5f-fcc3-4139-a246-17e6371f972c" providerId="AD" clId="Web-{28167640-D57F-432A-9435-DCD5F3A018A3}" dt="2020-04-16T16:50:01.625" v="2"/>
      <pc:docMkLst>
        <pc:docMk/>
      </pc:docMkLst>
      <pc:sldChg chg="ord">
        <pc:chgData name="Blevins, Melissa (DBHDS)" userId="S::melissa.blevins@dbhds.virginia.gov::6575bc5f-fcc3-4139-a246-17e6371f972c" providerId="AD" clId="Web-{28167640-D57F-432A-9435-DCD5F3A018A3}" dt="2020-04-16T16:50:01.625" v="2"/>
        <pc:sldMkLst>
          <pc:docMk/>
          <pc:sldMk cId="3322976932" sldId="310"/>
        </pc:sldMkLst>
      </pc:sldChg>
      <pc:sldChg chg="ord">
        <pc:chgData name="Blevins, Melissa (DBHDS)" userId="S::melissa.blevins@dbhds.virginia.gov::6575bc5f-fcc3-4139-a246-17e6371f972c" providerId="AD" clId="Web-{28167640-D57F-432A-9435-DCD5F3A018A3}" dt="2020-04-16T16:49:59.906" v="1"/>
        <pc:sldMkLst>
          <pc:docMk/>
          <pc:sldMk cId="2480107090" sldId="311"/>
        </pc:sldMkLst>
      </pc:sldChg>
    </pc:docChg>
  </pc:docChgLst>
  <pc:docChgLst>
    <pc:chgData name="Blevins, Melissa (DBHDS)" userId="S::melissa.blevins@dbhds.virginia.gov::6575bc5f-fcc3-4139-a246-17e6371f972c" providerId="AD" clId="Web-{DF12B7CC-C9CA-4423-B01C-C7460CD48ADF}"/>
    <pc:docChg chg="addSld modSld sldOrd">
      <pc:chgData name="Blevins, Melissa (DBHDS)" userId="S::melissa.blevins@dbhds.virginia.gov::6575bc5f-fcc3-4139-a246-17e6371f972c" providerId="AD" clId="Web-{DF12B7CC-C9CA-4423-B01C-C7460CD48ADF}" dt="2020-04-16T21:11:30.150" v="591"/>
      <pc:docMkLst>
        <pc:docMk/>
      </pc:docMkLst>
      <pc:sldChg chg="modSp">
        <pc:chgData name="Blevins, Melissa (DBHDS)" userId="S::melissa.blevins@dbhds.virginia.gov::6575bc5f-fcc3-4139-a246-17e6371f972c" providerId="AD" clId="Web-{DF12B7CC-C9CA-4423-B01C-C7460CD48ADF}" dt="2020-04-16T21:08:56.143" v="581" actId="20577"/>
        <pc:sldMkLst>
          <pc:docMk/>
          <pc:sldMk cId="3300284026" sldId="257"/>
        </pc:sldMkLst>
        <pc:spChg chg="mod">
          <ac:chgData name="Blevins, Melissa (DBHDS)" userId="S::melissa.blevins@dbhds.virginia.gov::6575bc5f-fcc3-4139-a246-17e6371f972c" providerId="AD" clId="Web-{DF12B7CC-C9CA-4423-B01C-C7460CD48ADF}" dt="2020-04-16T21:08:56.143" v="581" actId="20577"/>
          <ac:spMkLst>
            <pc:docMk/>
            <pc:sldMk cId="3300284026" sldId="257"/>
            <ac:spMk id="3" creationId="{A716054E-8481-4BED-A16F-5A1CFBC8BA65}"/>
          </ac:spMkLst>
        </pc:spChg>
      </pc:sldChg>
      <pc:sldChg chg="ord">
        <pc:chgData name="Blevins, Melissa (DBHDS)" userId="S::melissa.blevins@dbhds.virginia.gov::6575bc5f-fcc3-4139-a246-17e6371f972c" providerId="AD" clId="Web-{DF12B7CC-C9CA-4423-B01C-C7460CD48ADF}" dt="2020-04-16T21:11:30.150" v="591"/>
        <pc:sldMkLst>
          <pc:docMk/>
          <pc:sldMk cId="310646213" sldId="309"/>
        </pc:sldMkLst>
      </pc:sldChg>
      <pc:sldChg chg="modSp">
        <pc:chgData name="Blevins, Melissa (DBHDS)" userId="S::melissa.blevins@dbhds.virginia.gov::6575bc5f-fcc3-4139-a246-17e6371f972c" providerId="AD" clId="Web-{DF12B7CC-C9CA-4423-B01C-C7460CD48ADF}" dt="2020-04-16T21:02:20.875" v="10" actId="20577"/>
        <pc:sldMkLst>
          <pc:docMk/>
          <pc:sldMk cId="828363165" sldId="315"/>
        </pc:sldMkLst>
        <pc:graphicFrameChg chg="modGraphic">
          <ac:chgData name="Blevins, Melissa (DBHDS)" userId="S::melissa.blevins@dbhds.virginia.gov::6575bc5f-fcc3-4139-a246-17e6371f972c" providerId="AD" clId="Web-{DF12B7CC-C9CA-4423-B01C-C7460CD48ADF}" dt="2020-04-16T21:02:20.875" v="10" actId="20577"/>
          <ac:graphicFrameMkLst>
            <pc:docMk/>
            <pc:sldMk cId="828363165" sldId="315"/>
            <ac:graphicFrameMk id="23" creationId="{26A500E8-C0CD-4429-AC92-5B7C683A67EA}"/>
          </ac:graphicFrameMkLst>
        </pc:graphicFrameChg>
      </pc:sldChg>
      <pc:sldChg chg="modSp">
        <pc:chgData name="Blevins, Melissa (DBHDS)" userId="S::melissa.blevins@dbhds.virginia.gov::6575bc5f-fcc3-4139-a246-17e6371f972c" providerId="AD" clId="Web-{DF12B7CC-C9CA-4423-B01C-C7460CD48ADF}" dt="2020-04-16T21:11:12.103" v="590" actId="1076"/>
        <pc:sldMkLst>
          <pc:docMk/>
          <pc:sldMk cId="3796388248" sldId="317"/>
        </pc:sldMkLst>
        <pc:spChg chg="mod">
          <ac:chgData name="Blevins, Melissa (DBHDS)" userId="S::melissa.blevins@dbhds.virginia.gov::6575bc5f-fcc3-4139-a246-17e6371f972c" providerId="AD" clId="Web-{DF12B7CC-C9CA-4423-B01C-C7460CD48ADF}" dt="2020-04-16T21:11:12.103" v="590" actId="1076"/>
          <ac:spMkLst>
            <pc:docMk/>
            <pc:sldMk cId="3796388248" sldId="317"/>
            <ac:spMk id="28" creationId="{CE469AA7-0FE2-4CAA-BFA6-23282834B5A7}"/>
          </ac:spMkLst>
        </pc:spChg>
        <pc:spChg chg="mod">
          <ac:chgData name="Blevins, Melissa (DBHDS)" userId="S::melissa.blevins@dbhds.virginia.gov::6575bc5f-fcc3-4139-a246-17e6371f972c" providerId="AD" clId="Web-{DF12B7CC-C9CA-4423-B01C-C7460CD48ADF}" dt="2020-04-16T21:11:04.462" v="589" actId="1076"/>
          <ac:spMkLst>
            <pc:docMk/>
            <pc:sldMk cId="3796388248" sldId="317"/>
            <ac:spMk id="29" creationId="{B3D85624-8BA9-4F0F-A6AA-D8C8C18B23A4}"/>
          </ac:spMkLst>
        </pc:spChg>
        <pc:picChg chg="mod">
          <ac:chgData name="Blevins, Melissa (DBHDS)" userId="S::melissa.blevins@dbhds.virginia.gov::6575bc5f-fcc3-4139-a246-17e6371f972c" providerId="AD" clId="Web-{DF12B7CC-C9CA-4423-B01C-C7460CD48ADF}" dt="2020-04-16T21:10:56.352" v="588" actId="14100"/>
          <ac:picMkLst>
            <pc:docMk/>
            <pc:sldMk cId="3796388248" sldId="317"/>
            <ac:picMk id="22" creationId="{4DAC687F-CB57-459A-8AEC-0A33BFBAA13B}"/>
          </ac:picMkLst>
        </pc:picChg>
      </pc:sldChg>
      <pc:sldChg chg="modSp new">
        <pc:chgData name="Blevins, Melissa (DBHDS)" userId="S::melissa.blevins@dbhds.virginia.gov::6575bc5f-fcc3-4139-a246-17e6371f972c" providerId="AD" clId="Web-{DF12B7CC-C9CA-4423-B01C-C7460CD48ADF}" dt="2020-04-16T21:08:16.001" v="576" actId="20577"/>
        <pc:sldMkLst>
          <pc:docMk/>
          <pc:sldMk cId="677673620" sldId="318"/>
        </pc:sldMkLst>
        <pc:spChg chg="mod">
          <ac:chgData name="Blevins, Melissa (DBHDS)" userId="S::melissa.blevins@dbhds.virginia.gov::6575bc5f-fcc3-4139-a246-17e6371f972c" providerId="AD" clId="Web-{DF12B7CC-C9CA-4423-B01C-C7460CD48ADF}" dt="2020-04-16T21:03:09.330" v="27" actId="14100"/>
          <ac:spMkLst>
            <pc:docMk/>
            <pc:sldMk cId="677673620" sldId="318"/>
            <ac:spMk id="2" creationId="{23EAB616-928B-45E8-985F-79BAA1D50EED}"/>
          </ac:spMkLst>
        </pc:spChg>
        <pc:spChg chg="mod">
          <ac:chgData name="Blevins, Melissa (DBHDS)" userId="S::melissa.blevins@dbhds.virginia.gov::6575bc5f-fcc3-4139-a246-17e6371f972c" providerId="AD" clId="Web-{DF12B7CC-C9CA-4423-B01C-C7460CD48ADF}" dt="2020-04-16T21:08:16.001" v="576" actId="20577"/>
          <ac:spMkLst>
            <pc:docMk/>
            <pc:sldMk cId="677673620" sldId="318"/>
            <ac:spMk id="3" creationId="{182C83B0-3E11-4547-8920-78F90285B17E}"/>
          </ac:spMkLst>
        </pc:spChg>
      </pc:sldChg>
    </pc:docChg>
  </pc:docChgLst>
  <pc:docChgLst>
    <pc:chgData clId="Web-{5B1BB531-CADA-C47E-3F78-2E981D1297E6}"/>
    <pc:docChg chg="modSld">
      <pc:chgData name="" userId="" providerId="" clId="Web-{5B1BB531-CADA-C47E-3F78-2E981D1297E6}" dt="2020-03-30T20:11:22.698" v="1"/>
      <pc:docMkLst>
        <pc:docMk/>
      </pc:docMkLst>
      <pc:sldChg chg="mod modShow">
        <pc:chgData name="" userId="" providerId="" clId="Web-{5B1BB531-CADA-C47E-3F78-2E981D1297E6}" dt="2020-03-30T20:11:22.698" v="1"/>
        <pc:sldMkLst>
          <pc:docMk/>
          <pc:sldMk cId="3300284026" sldId="2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7946D-B96A-4EF3-B062-CB94313F3623}"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2CCA8DC5-9797-4C77-8AF0-C33C7862C9C6}">
      <dgm:prSet/>
      <dgm:spPr/>
      <dgm:t>
        <a:bodyPr/>
        <a:lstStyle/>
        <a:p>
          <a:pPr rtl="0"/>
          <a:r>
            <a:rPr lang="en-US" dirty="0">
              <a:solidFill>
                <a:schemeClr val="tx1"/>
              </a:solidFill>
            </a:rPr>
            <a:t>DSP's and caregivers- you will learn important risk factors associated </a:t>
          </a:r>
          <a:r>
            <a:rPr lang="en-US" dirty="0">
              <a:solidFill>
                <a:schemeClr val="tx1"/>
              </a:solidFill>
              <a:latin typeface="Calibri Light" panose="020F0302020204030204"/>
            </a:rPr>
            <a:t>with pressure injuries</a:t>
          </a:r>
          <a:r>
            <a:rPr lang="en-US" dirty="0">
              <a:solidFill>
                <a:schemeClr val="tx1"/>
              </a:solidFill>
            </a:rPr>
            <a:t>, learn to recognize signs and symptoms, and </a:t>
          </a:r>
          <a:r>
            <a:rPr lang="en-US" b="0" i="0" u="none" strike="noStrike" cap="none" baseline="0" noProof="0" dirty="0">
              <a:solidFill>
                <a:schemeClr val="tx1"/>
              </a:solidFill>
              <a:latin typeface="Calibri Light" panose="020F0302020204030204"/>
              <a:cs typeface="Calibri Light" panose="020F0302020204030204"/>
            </a:rPr>
            <a:t>the</a:t>
          </a:r>
          <a:r>
            <a:rPr lang="en-US" dirty="0">
              <a:solidFill>
                <a:schemeClr val="tx1"/>
              </a:solidFill>
              <a:latin typeface="Calibri Light" panose="020F0302020204030204"/>
            </a:rPr>
            <a:t> importance</a:t>
          </a:r>
          <a:r>
            <a:rPr lang="en-US" b="0" i="0" u="none" strike="noStrike" cap="none" baseline="0" noProof="0" dirty="0">
              <a:solidFill>
                <a:schemeClr val="tx1"/>
              </a:solidFill>
              <a:latin typeface="Calibri Light" panose="020F0302020204030204"/>
              <a:cs typeface="Calibri Light" panose="020F0302020204030204"/>
            </a:rPr>
            <a:t> of reporting.</a:t>
          </a:r>
        </a:p>
      </dgm:t>
    </dgm:pt>
    <dgm:pt modelId="{589347F4-D9D4-4EB7-8101-A9C46AAB5D38}" type="parTrans" cxnId="{FF1D6720-A35C-48FD-8D20-A61A55B015EF}">
      <dgm:prSet/>
      <dgm:spPr/>
      <dgm:t>
        <a:bodyPr/>
        <a:lstStyle/>
        <a:p>
          <a:endParaRPr lang="en-US"/>
        </a:p>
      </dgm:t>
    </dgm:pt>
    <dgm:pt modelId="{EF958440-6048-46BB-8C1A-B376CC965F21}" type="sibTrans" cxnId="{FF1D6720-A35C-48FD-8D20-A61A55B015EF}">
      <dgm:prSet/>
      <dgm:spPr/>
      <dgm:t>
        <a:bodyPr/>
        <a:lstStyle/>
        <a:p>
          <a:endParaRPr lang="en-US"/>
        </a:p>
      </dgm:t>
    </dgm:pt>
    <dgm:pt modelId="{15F8DCB9-4473-470F-BDAA-29A2F65C4679}">
      <dgm:prSet/>
      <dgm:spPr/>
      <dgm:t>
        <a:bodyPr/>
        <a:lstStyle/>
        <a:p>
          <a:pPr rtl="0"/>
          <a:r>
            <a:rPr lang="en-US" dirty="0">
              <a:solidFill>
                <a:schemeClr val="tx1"/>
              </a:solidFill>
            </a:rPr>
            <a:t>Support Coordinators-you will learn important risk factors associated with </a:t>
          </a:r>
          <a:r>
            <a:rPr lang="en-US" dirty="0">
              <a:solidFill>
                <a:schemeClr val="tx1"/>
              </a:solidFill>
              <a:latin typeface="Calibri Light" panose="020F0302020204030204"/>
            </a:rPr>
            <a:t>pressure injuries</a:t>
          </a:r>
          <a:r>
            <a:rPr lang="en-US" dirty="0">
              <a:solidFill>
                <a:schemeClr val="tx1"/>
              </a:solidFill>
            </a:rPr>
            <a:t>, understand the signs and symptoms that DSP's and caregivers are going to recognize and provide in documentation, and </a:t>
          </a:r>
          <a:r>
            <a:rPr lang="en-US" dirty="0">
              <a:solidFill>
                <a:schemeClr val="tx1"/>
              </a:solidFill>
              <a:latin typeface="Calibri Light" panose="020F0302020204030204"/>
            </a:rPr>
            <a:t>learn diagnosis</a:t>
          </a:r>
          <a:r>
            <a:rPr lang="en-US" dirty="0">
              <a:solidFill>
                <a:schemeClr val="tx1"/>
              </a:solidFill>
            </a:rPr>
            <a:t> that may be associated with risk factors.</a:t>
          </a:r>
        </a:p>
      </dgm:t>
    </dgm:pt>
    <dgm:pt modelId="{85071B68-8026-4478-B88A-974EADC14413}" type="parTrans" cxnId="{DDC3CD5E-EC9A-4485-B491-EA59E980F903}">
      <dgm:prSet/>
      <dgm:spPr/>
      <dgm:t>
        <a:bodyPr/>
        <a:lstStyle/>
        <a:p>
          <a:endParaRPr lang="en-US"/>
        </a:p>
      </dgm:t>
    </dgm:pt>
    <dgm:pt modelId="{A96966BB-88BE-415F-A3C2-E30FE5AF40FA}" type="sibTrans" cxnId="{DDC3CD5E-EC9A-4485-B491-EA59E980F903}">
      <dgm:prSet/>
      <dgm:spPr/>
      <dgm:t>
        <a:bodyPr/>
        <a:lstStyle/>
        <a:p>
          <a:endParaRPr lang="en-US"/>
        </a:p>
      </dgm:t>
    </dgm:pt>
    <dgm:pt modelId="{E3B19F31-6B34-4FCC-8DE3-7F2EB956E701}" type="pres">
      <dgm:prSet presAssocID="{9637946D-B96A-4EF3-B062-CB94313F3623}" presName="Name0" presStyleCnt="0">
        <dgm:presLayoutVars>
          <dgm:dir/>
          <dgm:resizeHandles val="exact"/>
        </dgm:presLayoutVars>
      </dgm:prSet>
      <dgm:spPr/>
    </dgm:pt>
    <dgm:pt modelId="{8EBC0C88-2DAB-4D71-A6E4-EA05DE87E609}" type="pres">
      <dgm:prSet presAssocID="{2CCA8DC5-9797-4C77-8AF0-C33C7862C9C6}" presName="node" presStyleLbl="node1" presStyleIdx="0" presStyleCnt="2">
        <dgm:presLayoutVars>
          <dgm:bulletEnabled val="1"/>
        </dgm:presLayoutVars>
      </dgm:prSet>
      <dgm:spPr/>
    </dgm:pt>
    <dgm:pt modelId="{C7B33E6B-CB34-406B-993D-E57365DE084A}" type="pres">
      <dgm:prSet presAssocID="{EF958440-6048-46BB-8C1A-B376CC965F21}" presName="sibTrans" presStyleLbl="sibTrans1D1" presStyleIdx="0" presStyleCnt="1"/>
      <dgm:spPr/>
    </dgm:pt>
    <dgm:pt modelId="{755F97B9-F7D8-4331-BB39-98AE5FE3A3C5}" type="pres">
      <dgm:prSet presAssocID="{EF958440-6048-46BB-8C1A-B376CC965F21}" presName="connectorText" presStyleLbl="sibTrans1D1" presStyleIdx="0" presStyleCnt="1"/>
      <dgm:spPr/>
    </dgm:pt>
    <dgm:pt modelId="{9EDEB9B7-45F6-4670-BD97-461D2AB25830}" type="pres">
      <dgm:prSet presAssocID="{15F8DCB9-4473-470F-BDAA-29A2F65C4679}" presName="node" presStyleLbl="node1" presStyleIdx="1" presStyleCnt="2">
        <dgm:presLayoutVars>
          <dgm:bulletEnabled val="1"/>
        </dgm:presLayoutVars>
      </dgm:prSet>
      <dgm:spPr/>
    </dgm:pt>
  </dgm:ptLst>
  <dgm:cxnLst>
    <dgm:cxn modelId="{1F762712-9BC4-4DA6-96CD-FD73547FF8DD}" type="presOf" srcId="{EF958440-6048-46BB-8C1A-B376CC965F21}" destId="{755F97B9-F7D8-4331-BB39-98AE5FE3A3C5}" srcOrd="1" destOrd="0" presId="urn:microsoft.com/office/officeart/2016/7/layout/RepeatingBendingProcessNew"/>
    <dgm:cxn modelId="{FF1D6720-A35C-48FD-8D20-A61A55B015EF}" srcId="{9637946D-B96A-4EF3-B062-CB94313F3623}" destId="{2CCA8DC5-9797-4C77-8AF0-C33C7862C9C6}" srcOrd="0" destOrd="0" parTransId="{589347F4-D9D4-4EB7-8101-A9C46AAB5D38}" sibTransId="{EF958440-6048-46BB-8C1A-B376CC965F21}"/>
    <dgm:cxn modelId="{DDC3CD5E-EC9A-4485-B491-EA59E980F903}" srcId="{9637946D-B96A-4EF3-B062-CB94313F3623}" destId="{15F8DCB9-4473-470F-BDAA-29A2F65C4679}" srcOrd="1" destOrd="0" parTransId="{85071B68-8026-4478-B88A-974EADC14413}" sibTransId="{A96966BB-88BE-415F-A3C2-E30FE5AF40FA}"/>
    <dgm:cxn modelId="{68171672-6758-4168-A67D-0D51E452D577}" type="presOf" srcId="{EF958440-6048-46BB-8C1A-B376CC965F21}" destId="{C7B33E6B-CB34-406B-993D-E57365DE084A}" srcOrd="0" destOrd="0" presId="urn:microsoft.com/office/officeart/2016/7/layout/RepeatingBendingProcessNew"/>
    <dgm:cxn modelId="{7C468780-F8DC-4754-9EF0-83E73DE59FAD}" type="presOf" srcId="{15F8DCB9-4473-470F-BDAA-29A2F65C4679}" destId="{9EDEB9B7-45F6-4670-BD97-461D2AB25830}" srcOrd="0" destOrd="0" presId="urn:microsoft.com/office/officeart/2016/7/layout/RepeatingBendingProcessNew"/>
    <dgm:cxn modelId="{4E8148B7-4DB8-4963-9E3C-D8CFF3798675}" type="presOf" srcId="{9637946D-B96A-4EF3-B062-CB94313F3623}" destId="{E3B19F31-6B34-4FCC-8DE3-7F2EB956E701}" srcOrd="0" destOrd="0" presId="urn:microsoft.com/office/officeart/2016/7/layout/RepeatingBendingProcessNew"/>
    <dgm:cxn modelId="{68C7FEC8-6188-4859-A091-4F4933CFC723}" type="presOf" srcId="{2CCA8DC5-9797-4C77-8AF0-C33C7862C9C6}" destId="{8EBC0C88-2DAB-4D71-A6E4-EA05DE87E609}" srcOrd="0" destOrd="0" presId="urn:microsoft.com/office/officeart/2016/7/layout/RepeatingBendingProcessNew"/>
    <dgm:cxn modelId="{9E0D8144-1BA9-4D01-AD4C-693B0FF17687}" type="presParOf" srcId="{E3B19F31-6B34-4FCC-8DE3-7F2EB956E701}" destId="{8EBC0C88-2DAB-4D71-A6E4-EA05DE87E609}" srcOrd="0" destOrd="0" presId="urn:microsoft.com/office/officeart/2016/7/layout/RepeatingBendingProcessNew"/>
    <dgm:cxn modelId="{BD0912F4-D70F-49EB-9FF4-FAFE7F10A627}" type="presParOf" srcId="{E3B19F31-6B34-4FCC-8DE3-7F2EB956E701}" destId="{C7B33E6B-CB34-406B-993D-E57365DE084A}" srcOrd="1" destOrd="0" presId="urn:microsoft.com/office/officeart/2016/7/layout/RepeatingBendingProcessNew"/>
    <dgm:cxn modelId="{77BFC682-7E9D-481F-9CBA-16F1F80380BB}" type="presParOf" srcId="{C7B33E6B-CB34-406B-993D-E57365DE084A}" destId="{755F97B9-F7D8-4331-BB39-98AE5FE3A3C5}" srcOrd="0" destOrd="0" presId="urn:microsoft.com/office/officeart/2016/7/layout/RepeatingBendingProcessNew"/>
    <dgm:cxn modelId="{21015203-BAF9-41F1-83B8-648DEE1FC16A}" type="presParOf" srcId="{E3B19F31-6B34-4FCC-8DE3-7F2EB956E701}" destId="{9EDEB9B7-45F6-4670-BD97-461D2AB25830}"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3E6B-CB34-406B-993D-E57365DE084A}">
      <dsp:nvSpPr>
        <dsp:cNvPr id="0" name=""/>
        <dsp:cNvSpPr/>
      </dsp:nvSpPr>
      <dsp:spPr>
        <a:xfrm>
          <a:off x="2670048" y="2472611"/>
          <a:ext cx="91440" cy="917319"/>
        </a:xfrm>
        <a:custGeom>
          <a:avLst/>
          <a:gdLst/>
          <a:ahLst/>
          <a:cxnLst/>
          <a:rect l="0" t="0" r="0" b="0"/>
          <a:pathLst>
            <a:path>
              <a:moveTo>
                <a:pt x="45720" y="0"/>
              </a:moveTo>
              <a:lnTo>
                <a:pt x="45720" y="917319"/>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2070" y="2926531"/>
        <a:ext cx="47395" cy="9479"/>
      </dsp:txXfrm>
    </dsp:sp>
    <dsp:sp modelId="{8EBC0C88-2DAB-4D71-A6E4-EA05DE87E609}">
      <dsp:nvSpPr>
        <dsp:cNvPr id="0" name=""/>
        <dsp:cNvSpPr/>
      </dsp:nvSpPr>
      <dsp:spPr>
        <a:xfrm>
          <a:off x="655072" y="1577"/>
          <a:ext cx="4121390" cy="24728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211984" rIns="201952" bIns="211984"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DSP's and caregivers- you will learn important risk factors associated </a:t>
          </a:r>
          <a:r>
            <a:rPr lang="en-US" sz="1800" kern="1200" dirty="0">
              <a:solidFill>
                <a:schemeClr val="tx1"/>
              </a:solidFill>
              <a:latin typeface="Calibri Light" panose="020F0302020204030204"/>
            </a:rPr>
            <a:t>with pressure injuries</a:t>
          </a:r>
          <a:r>
            <a:rPr lang="en-US" sz="1800" kern="1200" dirty="0">
              <a:solidFill>
                <a:schemeClr val="tx1"/>
              </a:solidFill>
            </a:rPr>
            <a:t>, learn to recognize signs and symptoms, and </a:t>
          </a:r>
          <a:r>
            <a:rPr lang="en-US" sz="1800" b="0" i="0" u="none" strike="noStrike" kern="1200" cap="none" baseline="0" noProof="0" dirty="0">
              <a:solidFill>
                <a:schemeClr val="tx1"/>
              </a:solidFill>
              <a:latin typeface="Calibri Light" panose="020F0302020204030204"/>
              <a:cs typeface="Calibri Light" panose="020F0302020204030204"/>
            </a:rPr>
            <a:t>the</a:t>
          </a:r>
          <a:r>
            <a:rPr lang="en-US" sz="1800" kern="1200" dirty="0">
              <a:solidFill>
                <a:schemeClr val="tx1"/>
              </a:solidFill>
              <a:latin typeface="Calibri Light" panose="020F0302020204030204"/>
            </a:rPr>
            <a:t> importance</a:t>
          </a:r>
          <a:r>
            <a:rPr lang="en-US" sz="1800" b="0" i="0" u="none" strike="noStrike" kern="1200" cap="none" baseline="0" noProof="0" dirty="0">
              <a:solidFill>
                <a:schemeClr val="tx1"/>
              </a:solidFill>
              <a:latin typeface="Calibri Light" panose="020F0302020204030204"/>
              <a:cs typeface="Calibri Light" panose="020F0302020204030204"/>
            </a:rPr>
            <a:t> of reporting.</a:t>
          </a:r>
        </a:p>
      </dsp:txBody>
      <dsp:txXfrm>
        <a:off x="655072" y="1577"/>
        <a:ext cx="4121390" cy="2472834"/>
      </dsp:txXfrm>
    </dsp:sp>
    <dsp:sp modelId="{9EDEB9B7-45F6-4670-BD97-461D2AB25830}">
      <dsp:nvSpPr>
        <dsp:cNvPr id="0" name=""/>
        <dsp:cNvSpPr/>
      </dsp:nvSpPr>
      <dsp:spPr>
        <a:xfrm>
          <a:off x="655072" y="3422331"/>
          <a:ext cx="4121390" cy="247283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211984" rIns="201952" bIns="211984"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Support Coordinators-you will learn important risk factors associated with </a:t>
          </a:r>
          <a:r>
            <a:rPr lang="en-US" sz="1800" kern="1200" dirty="0">
              <a:solidFill>
                <a:schemeClr val="tx1"/>
              </a:solidFill>
              <a:latin typeface="Calibri Light" panose="020F0302020204030204"/>
            </a:rPr>
            <a:t>pressure injuries</a:t>
          </a:r>
          <a:r>
            <a:rPr lang="en-US" sz="1800" kern="1200" dirty="0">
              <a:solidFill>
                <a:schemeClr val="tx1"/>
              </a:solidFill>
            </a:rPr>
            <a:t>, understand the signs and symptoms that DSP's and caregivers are going to recognize and provide in documentation, and </a:t>
          </a:r>
          <a:r>
            <a:rPr lang="en-US" sz="1800" kern="1200" dirty="0">
              <a:solidFill>
                <a:schemeClr val="tx1"/>
              </a:solidFill>
              <a:latin typeface="Calibri Light" panose="020F0302020204030204"/>
            </a:rPr>
            <a:t>learn diagnosis</a:t>
          </a:r>
          <a:r>
            <a:rPr lang="en-US" sz="1800" kern="1200" dirty="0">
              <a:solidFill>
                <a:schemeClr val="tx1"/>
              </a:solidFill>
            </a:rPr>
            <a:t> that may be associated with risk factors.</a:t>
          </a:r>
        </a:p>
      </dsp:txBody>
      <dsp:txXfrm>
        <a:off x="655072" y="3422331"/>
        <a:ext cx="4121390" cy="247283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772EAB0-0D3E-43F4-893C-513DE18F6570}" type="datetimeFigureOut">
              <a:rPr lang="en-US" smtClean="0"/>
              <a:t>10/29/2020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ADC6558-B6D6-4F53-835C-49D350EFE1F3}" type="slidenum">
              <a:rPr lang="en-US" smtClean="0"/>
              <a:t>‹#›</a:t>
            </a:fld>
            <a:endParaRPr lang="en-US"/>
          </a:p>
        </p:txBody>
      </p:sp>
    </p:spTree>
    <p:extLst>
      <p:ext uri="{BB962C8B-B14F-4D97-AF65-F5344CB8AC3E}">
        <p14:creationId xmlns:p14="http://schemas.microsoft.com/office/powerpoint/2010/main" val="30681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Friction or shear (As a result of being moved across bed sheets or when the head of a person’s bed is elevated that causes the torso to slide downward (Mayo Clinic, 2020)</a:t>
            </a:r>
          </a:p>
          <a:p>
            <a:pPr marL="171450" indent="-171450">
              <a:lnSpc>
                <a:spcPct val="90000"/>
              </a:lnSpc>
              <a:spcBef>
                <a:spcPts val="750"/>
              </a:spcBef>
              <a:buFont typeface="Arial,Sans-Serif"/>
              <a:buChar char="•"/>
            </a:pPr>
            <a:r>
              <a:rPr lang="en-US" b="1" dirty="0"/>
              <a:t>Shearing and friction</a:t>
            </a:r>
            <a:r>
              <a:rPr lang="en-US" dirty="0"/>
              <a:t> — Shearing and friction causes skin to stretch and blood vessels to kink, which can impair blood circulation in the skin. In a person confined to bed, shearing and friction occurs each time a person slides across the bed sheets.</a:t>
            </a:r>
          </a:p>
          <a:p>
            <a:pPr marL="171450" indent="-171450">
              <a:lnSpc>
                <a:spcPct val="90000"/>
              </a:lnSpc>
              <a:spcBef>
                <a:spcPts val="750"/>
              </a:spcBef>
              <a:buFont typeface="Arial,Sans-Serif"/>
              <a:buChar char="•"/>
            </a:pPr>
            <a:r>
              <a:rPr lang="en-US" b="1" dirty="0"/>
              <a:t>Moisture</a:t>
            </a:r>
            <a:r>
              <a:rPr lang="en-US" dirty="0"/>
              <a:t> — Wetness from perspiration, urine or feces makes skin under pressure more likely to suffer injury. People who can't control their bladders or bowels (people who are incontinent) are at high risk of developing bedsores.</a:t>
            </a:r>
          </a:p>
          <a:p>
            <a:pPr marL="171450" indent="-171450">
              <a:lnSpc>
                <a:spcPct val="90000"/>
              </a:lnSpc>
              <a:spcBef>
                <a:spcPts val="750"/>
              </a:spcBef>
              <a:buFont typeface="Arial,Sans-Serif"/>
              <a:buChar char="•"/>
            </a:pPr>
            <a:r>
              <a:rPr lang="en-US" b="1" dirty="0"/>
              <a:t>Decreased movement</a:t>
            </a:r>
            <a:r>
              <a:rPr lang="en-US" dirty="0"/>
              <a:t> — Bedsores are common in people who can't lift themselves off the bed sheets or roll from side to side. Without these small movements throughout the day, skin that is pressing against the bed does not get a steady supply of oxygen and nutrients. Blood flow is inadequate in these parts of the skin. (People who can move without assistance have a lower risk of bedsores because they can shift their weight periodically.)</a:t>
            </a:r>
          </a:p>
          <a:p>
            <a:pPr marL="171450" indent="-171450">
              <a:lnSpc>
                <a:spcPct val="90000"/>
              </a:lnSpc>
              <a:spcBef>
                <a:spcPts val="750"/>
              </a:spcBef>
              <a:buFont typeface="Arial,Sans-Serif"/>
              <a:buChar char="•"/>
            </a:pPr>
            <a:r>
              <a:rPr lang="en-US" b="1" dirty="0"/>
              <a:t>Decreased sensation</a:t>
            </a:r>
            <a:r>
              <a:rPr lang="en-US" dirty="0"/>
              <a:t> — Bedsores are common in people who have nerve problems that decrease their ability to feel pain or discomfort. Without these feelings, the person cannot feel the effects of prolonged pressure on the skin.</a:t>
            </a:r>
          </a:p>
          <a:p>
            <a:pPr marL="171450" indent="-171450">
              <a:lnSpc>
                <a:spcPct val="90000"/>
              </a:lnSpc>
              <a:spcBef>
                <a:spcPts val="750"/>
              </a:spcBef>
              <a:buFont typeface="Arial,Sans-Serif"/>
              <a:buChar char="•"/>
            </a:pPr>
            <a:r>
              <a:rPr lang="en-US" b="1" dirty="0"/>
              <a:t>Circulatory problems</a:t>
            </a:r>
            <a:r>
              <a:rPr lang="en-US" dirty="0"/>
              <a:t> — People with atherosclerosis, circulatory problems from long-term diabetes or localized swelling (edema) may be more likely to develop bedsores. This is because the blood flow in their skin is weak, even before pressure is applied to the skin.</a:t>
            </a:r>
          </a:p>
          <a:p>
            <a:pPr marL="171450" indent="-171450">
              <a:lnSpc>
                <a:spcPct val="90000"/>
              </a:lnSpc>
              <a:spcBef>
                <a:spcPts val="750"/>
              </a:spcBef>
              <a:buFont typeface="Arial,Sans-Serif"/>
              <a:buChar char="•"/>
            </a:pPr>
            <a:r>
              <a:rPr lang="en-US" b="1" dirty="0"/>
              <a:t>Poor nutrition</a:t>
            </a:r>
            <a:r>
              <a:rPr lang="en-US" dirty="0"/>
              <a:t> —Bedsores are more likely to develop in people who don't get enough protein, vitamins and minerals.</a:t>
            </a:r>
          </a:p>
          <a:p>
            <a:pPr marL="171450" indent="-171450">
              <a:lnSpc>
                <a:spcPct val="90000"/>
              </a:lnSpc>
              <a:spcBef>
                <a:spcPts val="750"/>
              </a:spcBef>
              <a:buFont typeface="Arial,Sans-Serif"/>
              <a:buChar char="•"/>
            </a:pPr>
            <a:r>
              <a:rPr lang="en-US" b="1" dirty="0"/>
              <a:t>Age</a:t>
            </a:r>
            <a:r>
              <a:rPr lang="en-US" dirty="0"/>
              <a:t> — Elderly people, especially those over 85, are more likely to develop bedsores because skin usually becomes more fragile with age.</a:t>
            </a:r>
          </a:p>
          <a:p>
            <a:pPr>
              <a:lnSpc>
                <a:spcPct val="90000"/>
              </a:lnSpc>
              <a:spcBef>
                <a:spcPts val="750"/>
              </a:spcBef>
            </a:pPr>
            <a:r>
              <a:rPr lang="en-US" dirty="0"/>
              <a:t>(Harvard Health Publishing)</a:t>
            </a:r>
          </a:p>
          <a:p>
            <a:pPr>
              <a:lnSpc>
                <a:spcPct val="90000"/>
              </a:lnSpc>
              <a:spcBef>
                <a:spcPts val="750"/>
              </a:spcBef>
            </a:pPr>
            <a:r>
              <a:rPr lang="en-US" dirty="0"/>
              <a:t>Evidence indicates that urinary incontinence increases the risk of pressure injury in individuals (Gray and Giuliano, 2018).  Additionally, moisture on the skin from sweat can increase a risk for pressure injury.  Research indicates that moisture between skin and fabrics can place a person at a higher risk of pressure injury development (Schwartz, </a:t>
            </a:r>
            <a:r>
              <a:rPr lang="en-US" dirty="0" err="1"/>
              <a:t>Magen</a:t>
            </a:r>
            <a:r>
              <a:rPr lang="en-US" dirty="0"/>
              <a:t>, Levy and </a:t>
            </a:r>
            <a:r>
              <a:rPr lang="en-US" dirty="0" err="1"/>
              <a:t>Gefen</a:t>
            </a:r>
            <a:r>
              <a:rPr lang="en-US" dirty="0"/>
              <a:t>, 2018).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ADC6558-B6D6-4F53-835C-49D350EFE1F3}" type="slidenum">
              <a:rPr lang="en-US" smtClean="0"/>
              <a:t>5</a:t>
            </a:fld>
            <a:endParaRPr lang="en-US"/>
          </a:p>
        </p:txBody>
      </p:sp>
    </p:spTree>
    <p:extLst>
      <p:ext uri="{BB962C8B-B14F-4D97-AF65-F5344CB8AC3E}">
        <p14:creationId xmlns:p14="http://schemas.microsoft.com/office/powerpoint/2010/main" val="330731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Pressure injuries are identified through a staging process where the injury is described and classified based on the extent of tissue damage (Edsberg et al, 2016).</a:t>
            </a:r>
          </a:p>
        </p:txBody>
      </p:sp>
      <p:sp>
        <p:nvSpPr>
          <p:cNvPr id="4" name="Slide Number Placeholder 3"/>
          <p:cNvSpPr>
            <a:spLocks noGrp="1"/>
          </p:cNvSpPr>
          <p:nvPr>
            <p:ph type="sldNum" sz="quarter" idx="5"/>
          </p:nvPr>
        </p:nvSpPr>
        <p:spPr/>
        <p:txBody>
          <a:bodyPr/>
          <a:lstStyle/>
          <a:p>
            <a:fld id="{0ADC6558-B6D6-4F53-835C-49D350EFE1F3}" type="slidenum">
              <a:rPr lang="en-US" smtClean="0"/>
              <a:t>8</a:t>
            </a:fld>
            <a:endParaRPr lang="en-US"/>
          </a:p>
        </p:txBody>
      </p:sp>
    </p:spTree>
    <p:extLst>
      <p:ext uri="{BB962C8B-B14F-4D97-AF65-F5344CB8AC3E}">
        <p14:creationId xmlns:p14="http://schemas.microsoft.com/office/powerpoint/2010/main" val="318529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identification of a pressure injury has occurred, the next step is commonly called ‘staging’.  Staging is when a healthcare professional (physician, nurse, certified wound specialist) examines the skin at and around the site of the injury.  The healthcare provider will then determine, based on the criteria listed below, the severity of the injury (National Pressure Injury Advisory Panel, 2019). </a:t>
            </a:r>
          </a:p>
          <a:p>
            <a:r>
              <a:rPr lang="en-US" b="1" dirty="0">
                <a:cs typeface="Calibri"/>
              </a:rPr>
              <a:t>Matching Activity Handout </a:t>
            </a:r>
          </a:p>
          <a:p>
            <a:endParaRPr lang="en-US" dirty="0">
              <a:cs typeface="Calibri"/>
            </a:endParaRPr>
          </a:p>
        </p:txBody>
      </p:sp>
      <p:sp>
        <p:nvSpPr>
          <p:cNvPr id="4" name="Slide Number Placeholder 3"/>
          <p:cNvSpPr>
            <a:spLocks noGrp="1"/>
          </p:cNvSpPr>
          <p:nvPr>
            <p:ph type="sldNum" sz="quarter" idx="5"/>
          </p:nvPr>
        </p:nvSpPr>
        <p:spPr/>
        <p:txBody>
          <a:bodyPr/>
          <a:lstStyle/>
          <a:p>
            <a:fld id="{0ADC6558-B6D6-4F53-835C-49D350EFE1F3}" type="slidenum">
              <a:rPr lang="en-US" smtClean="0"/>
              <a:t>9</a:t>
            </a:fld>
            <a:endParaRPr lang="en-US"/>
          </a:p>
        </p:txBody>
      </p:sp>
    </p:spTree>
    <p:extLst>
      <p:ext uri="{BB962C8B-B14F-4D97-AF65-F5344CB8AC3E}">
        <p14:creationId xmlns:p14="http://schemas.microsoft.com/office/powerpoint/2010/main" val="191045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Instructor:  If changes in skin color seem to be due to contact with a surface such as the bed, wheelchair, or chair, then relieve the pressure by using pillows or wedges to raise the extremity.  </a:t>
            </a:r>
          </a:p>
          <a:p>
            <a:endParaRPr lang="en-US" dirty="0">
              <a:cs typeface="Calibri"/>
            </a:endParaRPr>
          </a:p>
          <a:p>
            <a:r>
              <a:rPr lang="en-US">
                <a:cs typeface="Calibri"/>
              </a:rPr>
              <a:t>Never pull an individual across a surfact, this "drag" causes skin damage.  See slide on friction and shearing.</a:t>
            </a:r>
          </a:p>
          <a:p>
            <a:endParaRPr lang="en-US" dirty="0">
              <a:cs typeface="Calibri"/>
            </a:endParaRPr>
          </a:p>
          <a:p>
            <a:r>
              <a:rPr lang="en-US">
                <a:cs typeface="Calibri"/>
              </a:rPr>
              <a:t>Control moisture- do not wait to change someone who is incontinent.  Moisture causes the skin to soften, swell, and wrinkle.  Ammonia and enzymes in urine and feces cause breakdown in the skin's protective ability.</a:t>
            </a:r>
          </a:p>
          <a:p>
            <a:endParaRPr lang="en-US" dirty="0">
              <a:cs typeface="Calibri"/>
            </a:endParaRPr>
          </a:p>
          <a:p>
            <a:r>
              <a:rPr lang="en-US">
                <a:cs typeface="Calibri"/>
              </a:rPr>
              <a:t>Pain associated with pressure injuries is often described as constant, burning sensation, especially during turning,repositioning and dressing changes.  Studies have shown that many people to do receive any pain medication prior to activies such as dressing changes.</a:t>
            </a:r>
          </a:p>
          <a:p>
            <a:endParaRPr lang="en-US" dirty="0">
              <a:cs typeface="Calibri"/>
            </a:endParaRPr>
          </a:p>
          <a:p>
            <a:r>
              <a:rPr lang="en-US">
                <a:cs typeface="Calibri"/>
              </a:rPr>
              <a:t>Barrier ointments-form a protective layer over skin from irritants such as urine and feces.  BO help protect skin from excessive moisture (Urine and sweat).</a:t>
            </a:r>
          </a:p>
          <a:p>
            <a:endParaRPr lang="en-US" dirty="0">
              <a:cs typeface="Calibri"/>
            </a:endParaRPr>
          </a:p>
          <a:p>
            <a:r>
              <a:rPr lang="en-US">
                <a:cs typeface="Calibri"/>
              </a:rPr>
              <a:t>Wound Care treatment- there are many products available that may be utilized to treat a pressure injury.  This depends on the extent of damage and how much drainage is present in the healing bed.</a:t>
            </a:r>
            <a:endParaRPr lang="en-US" dirty="0">
              <a:cs typeface="Calibri"/>
            </a:endParaRPr>
          </a:p>
        </p:txBody>
      </p:sp>
      <p:sp>
        <p:nvSpPr>
          <p:cNvPr id="4" name="Slide Number Placeholder 3"/>
          <p:cNvSpPr>
            <a:spLocks noGrp="1"/>
          </p:cNvSpPr>
          <p:nvPr>
            <p:ph type="sldNum" sz="quarter" idx="5"/>
          </p:nvPr>
        </p:nvSpPr>
        <p:spPr/>
        <p:txBody>
          <a:bodyPr/>
          <a:lstStyle/>
          <a:p>
            <a:fld id="{0ADC6558-B6D6-4F53-835C-49D350EFE1F3}" type="slidenum">
              <a:rPr lang="en-US" smtClean="0"/>
              <a:t>13</a:t>
            </a:fld>
            <a:endParaRPr lang="en-US"/>
          </a:p>
        </p:txBody>
      </p:sp>
    </p:spTree>
    <p:extLst>
      <p:ext uri="{BB962C8B-B14F-4D97-AF65-F5344CB8AC3E}">
        <p14:creationId xmlns:p14="http://schemas.microsoft.com/office/powerpoint/2010/main" val="4283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B22BDFC-610D-41E4-80EA-3D30B84093F2}"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609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26AD-D73F-4D91-A98C-08A80F5A3723}"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648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83EAF-D397-4B15-B05E-54499017B8C8}"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6491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EAF7-5FC3-48E4-AEFA-B2D4297FE996}"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8581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EA7BEC-67C9-4EAB-9F33-F5F75746D3EB}"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1754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3259A8-11AE-4EA0-B01D-F279DF0ED59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721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7AC60-B80F-444F-8709-F4E8B9BD0C3B}" type="datetime1">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239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6B6D7-F43D-47BA-B866-9C5DB5CBE5FD}" type="datetime1">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319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FFDD1-713A-49B6-9946-025512DEA13A}" type="datetime1">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4778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035F2F-354F-42BD-AA65-5B9DA52B15AE}"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495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D3647C-0F73-4FF0-9D7A-0C5A7EE21473}"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2552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2BC4CF-3BF3-4F81-B95D-C93608B35970}" type="datetime1">
              <a:rPr lang="en-US" smtClean="0"/>
              <a:t>10/29/2020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BD403-32A3-456F-9E42-157C52AD5E0F}" type="slidenum">
              <a:rPr lang="en-US" smtClean="0"/>
              <a:t>‹#›</a:t>
            </a:fld>
            <a:endParaRPr lang="en-US"/>
          </a:p>
        </p:txBody>
      </p:sp>
    </p:spTree>
    <p:extLst>
      <p:ext uri="{BB962C8B-B14F-4D97-AF65-F5344CB8AC3E}">
        <p14:creationId xmlns:p14="http://schemas.microsoft.com/office/powerpoint/2010/main" val="4098329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gate.net/profile/Caroline_Borzdynski/publication/280119914_Comparing_visual_and_objective_skin_assessment_with_pressure_injury_risk/links/55bf26ba08aec0e5f445ecd3/Comparing-visual-and-objective-skin-assessment-with-pressure-injury-risk.pdf" TargetMode="External"/><Relationship Id="rId2" Type="http://schemas.openxmlformats.org/officeDocument/2006/relationships/hyperlink" Target="http://www.abwmcertified.org/abwm-certified/board-certification/" TargetMode="External"/><Relationship Id="rId1" Type="http://schemas.openxmlformats.org/officeDocument/2006/relationships/slideLayout" Target="../slideLayouts/slideLayout2.xml"/><Relationship Id="rId5" Type="http://schemas.openxmlformats.org/officeDocument/2006/relationships/hyperlink" Target="https://www.mayoclinic.org/diseases-conditions/bed-sores/symptoms-causes/syc-20355893" TargetMode="External"/><Relationship Id="rId4" Type="http://schemas.openxmlformats.org/officeDocument/2006/relationships/hyperlink" Target="https://www.health.harvard.edu/a_to_z/bedsores-decubitus-ulcers-a-to-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216" y="1727389"/>
            <a:ext cx="8215964" cy="2863334"/>
          </a:xfrm>
        </p:spPr>
        <p:txBody>
          <a:bodyPr/>
          <a:lstStyle/>
          <a:p>
            <a:pPr algn="ctr"/>
            <a:br>
              <a:rPr lang="en-US" sz="6000" b="1" dirty="0">
                <a:solidFill>
                  <a:srgbClr val="00B050"/>
                </a:solidFill>
                <a:latin typeface="Arial"/>
                <a:cs typeface="Arial"/>
              </a:rPr>
            </a:br>
            <a:endParaRPr lang="en-US" sz="6000" b="1"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1392052" y="4981020"/>
            <a:ext cx="6512293" cy="1631216"/>
          </a:xfrm>
          <a:prstGeom prst="rect">
            <a:avLst/>
          </a:prstGeom>
        </p:spPr>
        <p:txBody>
          <a:bodyPr wrap="square">
            <a:spAutoFit/>
          </a:bodyPr>
          <a:lstStyle/>
          <a:p>
            <a:pPr algn="ctr"/>
            <a:r>
              <a:rPr lang="en-US" sz="2000" b="1" dirty="0">
                <a:solidFill>
                  <a:srgbClr val="0070C0"/>
                </a:solidFill>
              </a:rPr>
              <a:t>   </a:t>
            </a:r>
            <a:r>
              <a:rPr lang="en-US" sz="2000" b="1" dirty="0">
                <a:latin typeface="Arial" panose="020B0604020202020204" pitchFamily="34" charset="0"/>
                <a:cs typeface="Arial" panose="020B0604020202020204" pitchFamily="34" charset="0"/>
              </a:rPr>
              <a:t>Presented by:     </a:t>
            </a:r>
          </a:p>
          <a:p>
            <a:pPr algn="ctr"/>
            <a:r>
              <a:rPr lang="en-US" sz="2000" b="1" dirty="0">
                <a:latin typeface="Arial" panose="020B0604020202020204" pitchFamily="34" charset="0"/>
                <a:cs typeface="Arial" panose="020B0604020202020204" pitchFamily="34" charset="0"/>
              </a:rPr>
              <a:t>The Virginia Department of Behavioral Health and Developmental Services </a:t>
            </a:r>
          </a:p>
          <a:p>
            <a:pPr algn="ctr"/>
            <a:r>
              <a:rPr lang="en-US" sz="2000" b="1" dirty="0">
                <a:latin typeface="Arial" panose="020B0604020202020204" pitchFamily="34" charset="0"/>
                <a:cs typeface="Arial" panose="020B0604020202020204" pitchFamily="34" charset="0"/>
              </a:rPr>
              <a:t> The Office of Integrated Health</a:t>
            </a:r>
          </a:p>
          <a:p>
            <a:pPr algn="ctr"/>
            <a:r>
              <a:rPr lang="en-US" sz="2000" b="1" dirty="0">
                <a:latin typeface="Arial" panose="020B0604020202020204" pitchFamily="34" charset="0"/>
                <a:cs typeface="Arial" panose="020B0604020202020204" pitchFamily="34" charset="0"/>
              </a:rPr>
              <a:t>Health Supports Network</a:t>
            </a:r>
          </a:p>
        </p:txBody>
      </p:sp>
      <p:grpSp>
        <p:nvGrpSpPr>
          <p:cNvPr id="9" name="Group 8"/>
          <p:cNvGrpSpPr/>
          <p:nvPr/>
        </p:nvGrpSpPr>
        <p:grpSpPr>
          <a:xfrm>
            <a:off x="2773276" y="503704"/>
            <a:ext cx="3749844" cy="1021391"/>
            <a:chOff x="2641333" y="1222408"/>
            <a:chExt cx="4013734" cy="1093270"/>
          </a:xfrm>
        </p:grpSpPr>
        <p:sp>
          <p:nvSpPr>
            <p:cNvPr id="8" name="Rectangle 7"/>
            <p:cNvSpPr/>
            <p:nvPr/>
          </p:nvSpPr>
          <p:spPr>
            <a:xfrm>
              <a:off x="2641333" y="1222408"/>
              <a:ext cx="4013734" cy="1093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2705100" y="1273743"/>
              <a:ext cx="3886200" cy="990600"/>
            </a:xfrm>
            <a:prstGeom prst="rect">
              <a:avLst/>
            </a:prstGeom>
          </p:spPr>
        </p:pic>
      </p:grpSp>
      <p:sp>
        <p:nvSpPr>
          <p:cNvPr id="2" name="Slide Number Placeholder 1"/>
          <p:cNvSpPr>
            <a:spLocks noGrp="1"/>
          </p:cNvSpPr>
          <p:nvPr>
            <p:ph type="sldNum" sz="quarter" idx="12"/>
          </p:nvPr>
        </p:nvSpPr>
        <p:spPr/>
        <p:txBody>
          <a:bodyPr/>
          <a:lstStyle/>
          <a:p>
            <a:fld id="{BA4BD403-32A3-456F-9E42-157C52AD5E0F}" type="slidenum">
              <a:rPr lang="en-US" sz="800" smtClean="0">
                <a:latin typeface="Arial" panose="020B0604020202020204" pitchFamily="34" charset="0"/>
                <a:cs typeface="Arial" panose="020B0604020202020204" pitchFamily="34" charset="0"/>
              </a:rPr>
              <a:t>1</a:t>
            </a:fld>
            <a:endParaRPr lang="en-US" sz="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716054E-8481-4BED-A16F-5A1CFBC8BA65}"/>
              </a:ext>
            </a:extLst>
          </p:cNvPr>
          <p:cNvSpPr txBox="1"/>
          <p:nvPr/>
        </p:nvSpPr>
        <p:spPr>
          <a:xfrm>
            <a:off x="1057996" y="2434646"/>
            <a:ext cx="735856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accent6">
                    <a:lumMod val="75000"/>
                  </a:schemeClr>
                </a:solidFill>
                <a:latin typeface="Arial Black"/>
                <a:cs typeface="Calibri"/>
              </a:rPr>
              <a:t>Pressure Injury</a:t>
            </a:r>
            <a:endParaRPr lang="en-US"/>
          </a:p>
          <a:p>
            <a:pPr algn="ctr"/>
            <a:r>
              <a:rPr lang="en-US" sz="3200">
                <a:solidFill>
                  <a:schemeClr val="accent6">
                    <a:lumMod val="75000"/>
                  </a:schemeClr>
                </a:solidFill>
                <a:latin typeface="Arial Black"/>
                <a:cs typeface="Calibri"/>
              </a:rPr>
              <a:t>Risk Awareness Training (RAT)</a:t>
            </a:r>
          </a:p>
          <a:p>
            <a:endParaRPr lang="en-US" dirty="0">
              <a:cs typeface="Calibri"/>
            </a:endParaRPr>
          </a:p>
        </p:txBody>
      </p:sp>
    </p:spTree>
    <p:extLst>
      <p:ext uri="{BB962C8B-B14F-4D97-AF65-F5344CB8AC3E}">
        <p14:creationId xmlns:p14="http://schemas.microsoft.com/office/powerpoint/2010/main" val="33002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19F4-E07F-413C-B2A2-035D9A41FD6E}"/>
              </a:ext>
            </a:extLst>
          </p:cNvPr>
          <p:cNvSpPr>
            <a:spLocks noGrp="1"/>
          </p:cNvSpPr>
          <p:nvPr>
            <p:ph type="title"/>
          </p:nvPr>
        </p:nvSpPr>
        <p:spPr>
          <a:xfrm>
            <a:off x="3724072" y="629268"/>
            <a:ext cx="4939868" cy="1286160"/>
          </a:xfrm>
        </p:spPr>
        <p:txBody>
          <a:bodyPr anchor="b">
            <a:normAutofit/>
          </a:bodyPr>
          <a:lstStyle/>
          <a:p>
            <a:r>
              <a:rPr lang="en-US" dirty="0">
                <a:latin typeface="Arial Black"/>
                <a:cs typeface="Calibri Light"/>
              </a:rPr>
              <a:t>Importance of reporting change</a:t>
            </a:r>
          </a:p>
        </p:txBody>
      </p:sp>
      <p:sp>
        <p:nvSpPr>
          <p:cNvPr id="3" name="Content Placeholder 2">
            <a:extLst>
              <a:ext uri="{FF2B5EF4-FFF2-40B4-BE49-F238E27FC236}">
                <a16:creationId xmlns:a16="http://schemas.microsoft.com/office/drawing/2014/main" id="{07201392-A7FF-428F-8FEA-76958F3EFE3E}"/>
              </a:ext>
            </a:extLst>
          </p:cNvPr>
          <p:cNvSpPr>
            <a:spLocks noGrp="1"/>
          </p:cNvSpPr>
          <p:nvPr>
            <p:ph idx="1"/>
          </p:nvPr>
        </p:nvSpPr>
        <p:spPr>
          <a:xfrm>
            <a:off x="3724073" y="2179608"/>
            <a:ext cx="4939867" cy="4461154"/>
          </a:xfrm>
        </p:spPr>
        <p:txBody>
          <a:bodyPr vert="horz" lIns="91440" tIns="45720" rIns="91440" bIns="45720" rtlCol="0" anchor="t">
            <a:noAutofit/>
          </a:bodyPr>
          <a:lstStyle/>
          <a:p>
            <a:pPr marL="0" indent="0">
              <a:buNone/>
            </a:pPr>
            <a:r>
              <a:rPr lang="en-US" sz="1600" dirty="0">
                <a:latin typeface="Arial"/>
                <a:cs typeface="Calibri"/>
              </a:rPr>
              <a:t>Many individuals with intellectual and developmental disabilities cannot report discomfort or pain. </a:t>
            </a:r>
            <a:r>
              <a:rPr lang="en-US" sz="1600" dirty="0">
                <a:latin typeface="Arial"/>
                <a:ea typeface="+mn-lt"/>
                <a:cs typeface="+mn-lt"/>
              </a:rPr>
              <a:t>  Being unable to reposition oneself or unable to ambulate is a risk factor for pressure injury.  Evidence suggests non-verbal individuals are at a higher risk for under-treatment of pain. Identifying an individual is experiencing pain and treating it improves daily living, their ability to participate in enjoyed activities, and increases risk of depression (Lewis, 2011). </a:t>
            </a:r>
            <a:r>
              <a:rPr lang="en-US" sz="1600" dirty="0">
                <a:latin typeface="Arial"/>
                <a:cs typeface="Calibri"/>
              </a:rPr>
              <a:t> Pain is a key sign of the presence of a pressure injury (McGinnis et al., 2014)</a:t>
            </a:r>
          </a:p>
          <a:p>
            <a:pPr marL="0" indent="0">
              <a:buNone/>
            </a:pPr>
            <a:r>
              <a:rPr lang="en-US" sz="1600" dirty="0">
                <a:latin typeface="Arial"/>
                <a:cs typeface="Calibri"/>
              </a:rPr>
              <a:t>Any changes noted in color, temperature, or presence of skin breakdown should be reported immediately. To report a change contact  the nurse.  If nursing is not available, the individual should be taken to their PCP or an Urgent Care if issue is found on a weekend.    Delay in seeking care can result in further injury and breakdown.</a:t>
            </a:r>
          </a:p>
          <a:p>
            <a:pPr marL="0" indent="0">
              <a:buNone/>
            </a:pPr>
            <a:endParaRPr lang="en-US" sz="1600" dirty="0">
              <a:latin typeface="Arial"/>
              <a:cs typeface="Calibri"/>
            </a:endParaRPr>
          </a:p>
          <a:p>
            <a:pPr marL="0" indent="0">
              <a:buNone/>
            </a:pPr>
            <a:endParaRPr lang="en-US" sz="1600" dirty="0">
              <a:latin typeface="Arial"/>
              <a:cs typeface="Calibri"/>
            </a:endParaRPr>
          </a:p>
          <a:p>
            <a:endParaRPr lang="en-US" sz="1400" dirty="0">
              <a:cs typeface="Calibri"/>
            </a:endParaRPr>
          </a:p>
          <a:p>
            <a:pPr marL="0" indent="0">
              <a:buNone/>
            </a:pPr>
            <a:endParaRPr lang="en-US" sz="1400" dirty="0">
              <a:cs typeface="Calibri"/>
            </a:endParaRPr>
          </a:p>
        </p:txBody>
      </p:sp>
      <p:pic>
        <p:nvPicPr>
          <p:cNvPr id="5" name="Picture 5">
            <a:extLst>
              <a:ext uri="{FF2B5EF4-FFF2-40B4-BE49-F238E27FC236}">
                <a16:creationId xmlns:a16="http://schemas.microsoft.com/office/drawing/2014/main" id="{612E8625-82FE-4C70-AED3-00CB60761595}"/>
              </a:ext>
            </a:extLst>
          </p:cNvPr>
          <p:cNvPicPr>
            <a:picLocks noChangeAspect="1"/>
          </p:cNvPicPr>
          <p:nvPr/>
        </p:nvPicPr>
        <p:blipFill rotWithShape="1">
          <a:blip r:embed="rId2"/>
          <a:srcRect l="20700" r="15992"/>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7615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921846C-BA1F-4D6E-8200-8E809A7D93E3}"/>
              </a:ext>
            </a:extLst>
          </p:cNvPr>
          <p:cNvSpPr>
            <a:spLocks noGrp="1"/>
          </p:cNvSpPr>
          <p:nvPr>
            <p:ph type="sldNum" sz="quarter" idx="12"/>
          </p:nvPr>
        </p:nvSpPr>
        <p:spPr>
          <a:xfrm>
            <a:off x="7625281" y="6356350"/>
            <a:ext cx="890069" cy="365125"/>
          </a:xfrm>
        </p:spPr>
        <p:txBody>
          <a:bodyPr>
            <a:normAutofit/>
          </a:bodyPr>
          <a:lstStyle/>
          <a:p>
            <a:pPr>
              <a:spcAft>
                <a:spcPts val="600"/>
              </a:spcAft>
            </a:pPr>
            <a:fld id="{BA4BD403-32A3-456F-9E42-157C52AD5E0F}" type="slidenum">
              <a:rPr lang="en-US" smtClean="0"/>
              <a:pPr>
                <a:spcAft>
                  <a:spcPts val="600"/>
                </a:spcAft>
              </a:pPr>
              <a:t>10</a:t>
            </a:fld>
            <a:endParaRPr lang="en-US"/>
          </a:p>
        </p:txBody>
      </p:sp>
    </p:spTree>
    <p:extLst>
      <p:ext uri="{BB962C8B-B14F-4D97-AF65-F5344CB8AC3E}">
        <p14:creationId xmlns:p14="http://schemas.microsoft.com/office/powerpoint/2010/main" val="258424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B616-928B-45E8-985F-79BAA1D50EED}"/>
              </a:ext>
            </a:extLst>
          </p:cNvPr>
          <p:cNvSpPr>
            <a:spLocks noGrp="1"/>
          </p:cNvSpPr>
          <p:nvPr>
            <p:ph type="title"/>
          </p:nvPr>
        </p:nvSpPr>
        <p:spPr>
          <a:xfrm>
            <a:off x="628650" y="125160"/>
            <a:ext cx="7886700" cy="1072966"/>
          </a:xfrm>
        </p:spPr>
        <p:txBody>
          <a:bodyPr/>
          <a:lstStyle/>
          <a:p>
            <a:r>
              <a:rPr lang="en-US">
                <a:latin typeface="Arial Black"/>
                <a:cs typeface="Calibri Light"/>
              </a:rPr>
              <a:t>DSP's connect the dots...</a:t>
            </a:r>
            <a:endParaRPr lang="en-US">
              <a:latin typeface="Arial Black"/>
            </a:endParaRPr>
          </a:p>
        </p:txBody>
      </p:sp>
      <p:sp>
        <p:nvSpPr>
          <p:cNvPr id="3" name="Content Placeholder 2">
            <a:extLst>
              <a:ext uri="{FF2B5EF4-FFF2-40B4-BE49-F238E27FC236}">
                <a16:creationId xmlns:a16="http://schemas.microsoft.com/office/drawing/2014/main" id="{182C83B0-3E11-4547-8920-78F90285B17E}"/>
              </a:ext>
            </a:extLst>
          </p:cNvPr>
          <p:cNvSpPr>
            <a:spLocks noGrp="1"/>
          </p:cNvSpPr>
          <p:nvPr>
            <p:ph idx="1"/>
          </p:nvPr>
        </p:nvSpPr>
        <p:spPr>
          <a:xfrm>
            <a:off x="135007" y="4166907"/>
            <a:ext cx="7962479" cy="2449627"/>
          </a:xfrm>
        </p:spPr>
        <p:txBody>
          <a:bodyPr vert="horz" lIns="91440" tIns="45720" rIns="91440" bIns="45720" rtlCol="0" anchor="t">
            <a:normAutofit lnSpcReduction="10000"/>
          </a:bodyPr>
          <a:lstStyle/>
          <a:p>
            <a:endParaRPr lang="en-US" dirty="0">
              <a:cs typeface="Calibri"/>
            </a:endParaRPr>
          </a:p>
          <a:p>
            <a:pPr marL="0" indent="0">
              <a:buNone/>
            </a:pPr>
            <a:r>
              <a:rPr lang="en-US" dirty="0">
                <a:solidFill>
                  <a:srgbClr val="FF0000"/>
                </a:solidFill>
                <a:latin typeface="Arial"/>
                <a:cs typeface="Calibri"/>
              </a:rPr>
              <a:t>Example of a daily note</a:t>
            </a:r>
            <a:r>
              <a:rPr lang="en-US" dirty="0">
                <a:latin typeface="Arial"/>
                <a:cs typeface="Calibri"/>
              </a:rPr>
              <a:t>:  4/16/20 3:00pm  Returned to the DS center after an outing to refill the dog bags.  Noticed that Jessie was not happy, she was frowning almost ready to cry.  She indicated that her new shoes were hurting her feet.  You assist her to take off her shoes, she had a large blister on the great toe of both feet, and a blister on both heels.  DSP notified the DS manager.</a:t>
            </a:r>
            <a:endParaRPr lang="en-US" dirty="0">
              <a:solidFill>
                <a:srgbClr val="FF0000"/>
              </a:solidFill>
              <a:latin typeface="Arial"/>
              <a:cs typeface="Calibri"/>
            </a:endParaRPr>
          </a:p>
        </p:txBody>
      </p:sp>
      <p:sp>
        <p:nvSpPr>
          <p:cNvPr id="4" name="Slide Number Placeholder 3">
            <a:extLst>
              <a:ext uri="{FF2B5EF4-FFF2-40B4-BE49-F238E27FC236}">
                <a16:creationId xmlns:a16="http://schemas.microsoft.com/office/drawing/2014/main" id="{845773ED-FCEB-44F6-885B-B01F8BB15F05}"/>
              </a:ext>
            </a:extLst>
          </p:cNvPr>
          <p:cNvSpPr>
            <a:spLocks noGrp="1"/>
          </p:cNvSpPr>
          <p:nvPr>
            <p:ph type="sldNum" sz="quarter" idx="12"/>
          </p:nvPr>
        </p:nvSpPr>
        <p:spPr/>
        <p:txBody>
          <a:bodyPr/>
          <a:lstStyle/>
          <a:p>
            <a:fld id="{BA4BD403-32A3-456F-9E42-157C52AD5E0F}" type="slidenum">
              <a:rPr lang="en-US" smtClean="0"/>
              <a:t>11</a:t>
            </a:fld>
            <a:endParaRPr lang="en-US"/>
          </a:p>
        </p:txBody>
      </p:sp>
      <p:sp>
        <p:nvSpPr>
          <p:cNvPr id="5" name="TextBox 4">
            <a:extLst>
              <a:ext uri="{FF2B5EF4-FFF2-40B4-BE49-F238E27FC236}">
                <a16:creationId xmlns:a16="http://schemas.microsoft.com/office/drawing/2014/main" id="{FCFEC67E-5F1B-43F4-9931-086E63B46B53}"/>
              </a:ext>
            </a:extLst>
          </p:cNvPr>
          <p:cNvSpPr txBox="1"/>
          <p:nvPr/>
        </p:nvSpPr>
        <p:spPr>
          <a:xfrm>
            <a:off x="140490" y="1089948"/>
            <a:ext cx="389251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solidFill>
                <a:srgbClr val="FF0000"/>
              </a:solidFill>
              <a:latin typeface="Arial"/>
              <a:cs typeface="Calibri"/>
            </a:endParaRPr>
          </a:p>
          <a:p>
            <a:r>
              <a:rPr lang="en-US" sz="2000" dirty="0">
                <a:solidFill>
                  <a:srgbClr val="FF0000"/>
                </a:solidFill>
                <a:latin typeface="Arial"/>
                <a:cs typeface="Calibri"/>
              </a:rPr>
              <a:t>Situation:</a:t>
            </a:r>
            <a:r>
              <a:rPr lang="en-US" sz="2000" dirty="0">
                <a:latin typeface="Arial"/>
                <a:cs typeface="Calibri"/>
              </a:rPr>
              <a:t>  Jessie reports to DS with a new pair of shoes.  Today DS is goind to the dog park to put out liter bags.  After the group returns at the end of the day, you notice that Jessie is frowning and limping.  You ask her if something is wrong and she points to the new shoes. Jessie has diabetes.</a:t>
            </a:r>
            <a:endParaRPr lang="en-US"/>
          </a:p>
        </p:txBody>
      </p:sp>
      <p:pic>
        <p:nvPicPr>
          <p:cNvPr id="6" name="Picture 6">
            <a:extLst>
              <a:ext uri="{FF2B5EF4-FFF2-40B4-BE49-F238E27FC236}">
                <a16:creationId xmlns:a16="http://schemas.microsoft.com/office/drawing/2014/main" id="{007514F3-07CE-4309-8ECC-FA56AED1DECA}"/>
              </a:ext>
            </a:extLst>
          </p:cNvPr>
          <p:cNvPicPr>
            <a:picLocks noChangeAspect="1"/>
          </p:cNvPicPr>
          <p:nvPr/>
        </p:nvPicPr>
        <p:blipFill>
          <a:blip r:embed="rId2"/>
          <a:stretch>
            <a:fillRect/>
          </a:stretch>
        </p:blipFill>
        <p:spPr>
          <a:xfrm>
            <a:off x="4573587" y="1036841"/>
            <a:ext cx="1884318" cy="1635301"/>
          </a:xfrm>
          <a:prstGeom prst="rect">
            <a:avLst/>
          </a:prstGeom>
        </p:spPr>
      </p:pic>
      <p:sp>
        <p:nvSpPr>
          <p:cNvPr id="10" name="TextBox 9">
            <a:extLst>
              <a:ext uri="{FF2B5EF4-FFF2-40B4-BE49-F238E27FC236}">
                <a16:creationId xmlns:a16="http://schemas.microsoft.com/office/drawing/2014/main" id="{DE97C660-22F1-48F9-AB49-C1A4310837B9}"/>
              </a:ext>
            </a:extLst>
          </p:cNvPr>
          <p:cNvSpPr txBox="1"/>
          <p:nvPr/>
        </p:nvSpPr>
        <p:spPr>
          <a:xfrm>
            <a:off x="4646433" y="1095355"/>
            <a:ext cx="189700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Example only:  follow your agency </a:t>
            </a:r>
            <a:r>
              <a:rPr lang="en-US">
                <a:solidFill>
                  <a:srgbClr val="FF0000"/>
                </a:solidFill>
                <a:cs typeface="Calibri"/>
              </a:rPr>
              <a:t>documentation standards.</a:t>
            </a:r>
            <a:r>
              <a:rPr lang="en-US" dirty="0">
                <a:cs typeface="Calibri"/>
              </a:rPr>
              <a:t> </a:t>
            </a:r>
          </a:p>
        </p:txBody>
      </p:sp>
      <p:sp>
        <p:nvSpPr>
          <p:cNvPr id="7" name="Rectangle: Rounded Corners 6">
            <a:extLst>
              <a:ext uri="{FF2B5EF4-FFF2-40B4-BE49-F238E27FC236}">
                <a16:creationId xmlns:a16="http://schemas.microsoft.com/office/drawing/2014/main" id="{E2AB28A5-45FC-43A6-92E5-904473D66F11}"/>
              </a:ext>
            </a:extLst>
          </p:cNvPr>
          <p:cNvSpPr/>
          <p:nvPr/>
        </p:nvSpPr>
        <p:spPr>
          <a:xfrm>
            <a:off x="5147141" y="3506730"/>
            <a:ext cx="23388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Way to go DSP! You recognized a changed.</a:t>
            </a:r>
            <a:endParaRPr lang="en-US"/>
          </a:p>
        </p:txBody>
      </p:sp>
    </p:spTree>
    <p:extLst>
      <p:ext uri="{BB962C8B-B14F-4D97-AF65-F5344CB8AC3E}">
        <p14:creationId xmlns:p14="http://schemas.microsoft.com/office/powerpoint/2010/main" val="67767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EC19-AD83-4A6C-AEDF-3FEB96E9C40A}"/>
              </a:ext>
            </a:extLst>
          </p:cNvPr>
          <p:cNvSpPr>
            <a:spLocks noGrp="1"/>
          </p:cNvSpPr>
          <p:nvPr>
            <p:ph type="title"/>
          </p:nvPr>
        </p:nvSpPr>
        <p:spPr>
          <a:xfrm>
            <a:off x="628650" y="163049"/>
            <a:ext cx="7886700" cy="1035077"/>
          </a:xfrm>
        </p:spPr>
        <p:txBody>
          <a:bodyPr/>
          <a:lstStyle/>
          <a:p>
            <a:r>
              <a:rPr lang="en-US">
                <a:latin typeface="Arial Black"/>
                <a:cs typeface="Calibri Light"/>
              </a:rPr>
              <a:t>DSP's connect the dots...</a:t>
            </a:r>
            <a:endParaRPr lang="en-US">
              <a:latin typeface="Arial Black"/>
            </a:endParaRPr>
          </a:p>
        </p:txBody>
      </p:sp>
      <p:sp>
        <p:nvSpPr>
          <p:cNvPr id="4" name="Slide Number Placeholder 3">
            <a:extLst>
              <a:ext uri="{FF2B5EF4-FFF2-40B4-BE49-F238E27FC236}">
                <a16:creationId xmlns:a16="http://schemas.microsoft.com/office/drawing/2014/main" id="{A8124D7A-0C00-414A-8642-8C5743E1B9A4}"/>
              </a:ext>
            </a:extLst>
          </p:cNvPr>
          <p:cNvSpPr>
            <a:spLocks noGrp="1"/>
          </p:cNvSpPr>
          <p:nvPr>
            <p:ph type="sldNum" sz="quarter" idx="12"/>
          </p:nvPr>
        </p:nvSpPr>
        <p:spPr/>
        <p:txBody>
          <a:bodyPr/>
          <a:lstStyle/>
          <a:p>
            <a:fld id="{BA4BD403-32A3-456F-9E42-157C52AD5E0F}" type="slidenum">
              <a:rPr lang="en-US" smtClean="0"/>
              <a:t>12</a:t>
            </a:fld>
            <a:endParaRPr lang="en-US"/>
          </a:p>
        </p:txBody>
      </p:sp>
      <p:sp>
        <p:nvSpPr>
          <p:cNvPr id="12" name="Rectangle: Rounded Corners 11">
            <a:extLst>
              <a:ext uri="{FF2B5EF4-FFF2-40B4-BE49-F238E27FC236}">
                <a16:creationId xmlns:a16="http://schemas.microsoft.com/office/drawing/2014/main" id="{2BA84FFC-8500-48F3-9AC5-703D0EA922BA}"/>
              </a:ext>
            </a:extLst>
          </p:cNvPr>
          <p:cNvSpPr/>
          <p:nvPr/>
        </p:nvSpPr>
        <p:spPr>
          <a:xfrm>
            <a:off x="4367396" y="824729"/>
            <a:ext cx="4690719" cy="1924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55138B-A46A-4F1F-B7D0-E2CA11CCEC8F}"/>
              </a:ext>
            </a:extLst>
          </p:cNvPr>
          <p:cNvSpPr txBox="1"/>
          <p:nvPr/>
        </p:nvSpPr>
        <p:spPr>
          <a:xfrm>
            <a:off x="4568369" y="1006758"/>
            <a:ext cx="437244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You are the boots on the ground.  Based on your daily observations you may recognize a change in status that would require evaluation.  If you notice any of the risk factors listed for pressure injuries, report and document them quickly. </a:t>
            </a:r>
          </a:p>
        </p:txBody>
      </p:sp>
      <p:sp>
        <p:nvSpPr>
          <p:cNvPr id="16" name="Multiplication Sign 15">
            <a:extLst>
              <a:ext uri="{FF2B5EF4-FFF2-40B4-BE49-F238E27FC236}">
                <a16:creationId xmlns:a16="http://schemas.microsoft.com/office/drawing/2014/main" id="{5CB4E2CB-0D1D-4A5D-AFB7-3D15598518E6}"/>
              </a:ext>
            </a:extLst>
          </p:cNvPr>
          <p:cNvSpPr/>
          <p:nvPr/>
        </p:nvSpPr>
        <p:spPr>
          <a:xfrm>
            <a:off x="11364636" y="-1725253"/>
            <a:ext cx="346058" cy="3460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00749D35-24DD-4F95-9223-EB3ABC2958DB}"/>
              </a:ext>
            </a:extLst>
          </p:cNvPr>
          <p:cNvSpPr/>
          <p:nvPr/>
        </p:nvSpPr>
        <p:spPr>
          <a:xfrm>
            <a:off x="1401778" y="4153682"/>
            <a:ext cx="346058" cy="3460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0605C1E-9F0D-4ED2-94B7-ABB1DD71E6A4}"/>
              </a:ext>
            </a:extLst>
          </p:cNvPr>
          <p:cNvSpPr/>
          <p:nvPr/>
        </p:nvSpPr>
        <p:spPr>
          <a:xfrm>
            <a:off x="133684" y="1667257"/>
            <a:ext cx="3786259" cy="169554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Use the RAT tool to help staff </a:t>
            </a:r>
            <a:r>
              <a:rPr lang="en-US">
                <a:solidFill>
                  <a:schemeClr val="tx1"/>
                </a:solidFill>
                <a:cs typeface="Calibri"/>
              </a:rPr>
              <a:t>recognize risks and prompt changes that need to occur with plans and support instructions.  The RAT can assist providers to be proactive.</a:t>
            </a:r>
            <a:endParaRPr lang="en-US">
              <a:solidFill>
                <a:schemeClr val="tx1"/>
              </a:solidFill>
            </a:endParaRPr>
          </a:p>
        </p:txBody>
      </p:sp>
      <p:pic>
        <p:nvPicPr>
          <p:cNvPr id="3" name="Picture 5">
            <a:extLst>
              <a:ext uri="{FF2B5EF4-FFF2-40B4-BE49-F238E27FC236}">
                <a16:creationId xmlns:a16="http://schemas.microsoft.com/office/drawing/2014/main" id="{3A79B26C-2C6F-4E42-A68B-5A01A3600B15}"/>
              </a:ext>
            </a:extLst>
          </p:cNvPr>
          <p:cNvPicPr>
            <a:picLocks noChangeAspect="1"/>
          </p:cNvPicPr>
          <p:nvPr/>
        </p:nvPicPr>
        <p:blipFill>
          <a:blip r:embed="rId2"/>
          <a:stretch>
            <a:fillRect/>
          </a:stretch>
        </p:blipFill>
        <p:spPr>
          <a:xfrm>
            <a:off x="2253" y="3425114"/>
            <a:ext cx="9139494" cy="3329790"/>
          </a:xfrm>
          <a:prstGeom prst="rect">
            <a:avLst/>
          </a:prstGeom>
        </p:spPr>
      </p:pic>
      <p:sp>
        <p:nvSpPr>
          <p:cNvPr id="6" name="Multiplication Sign 5">
            <a:extLst>
              <a:ext uri="{FF2B5EF4-FFF2-40B4-BE49-F238E27FC236}">
                <a16:creationId xmlns:a16="http://schemas.microsoft.com/office/drawing/2014/main" id="{219FC0BF-36BD-43E2-B6F7-63C25D267A20}"/>
              </a:ext>
            </a:extLst>
          </p:cNvPr>
          <p:cNvSpPr/>
          <p:nvPr/>
        </p:nvSpPr>
        <p:spPr>
          <a:xfrm>
            <a:off x="1400878" y="4379434"/>
            <a:ext cx="337832" cy="3716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71BBCA31-1941-43FF-949C-DCBB8CEBBF4A}"/>
              </a:ext>
            </a:extLst>
          </p:cNvPr>
          <p:cNvSpPr/>
          <p:nvPr/>
        </p:nvSpPr>
        <p:spPr>
          <a:xfrm>
            <a:off x="1400878" y="5775808"/>
            <a:ext cx="337832" cy="3716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C37CCBFD-B9CA-403E-BA43-552EF4B69DBF}"/>
              </a:ext>
            </a:extLst>
          </p:cNvPr>
          <p:cNvSpPr/>
          <p:nvPr/>
        </p:nvSpPr>
        <p:spPr>
          <a:xfrm>
            <a:off x="1412139" y="5145187"/>
            <a:ext cx="337832" cy="3716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10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AF87DE0-5FF9-4B6D-93F8-62A626C5D170}"/>
              </a:ext>
            </a:extLst>
          </p:cNvPr>
          <p:cNvSpPr>
            <a:spLocks noGrp="1"/>
          </p:cNvSpPr>
          <p:nvPr>
            <p:ph type="title"/>
          </p:nvPr>
        </p:nvSpPr>
        <p:spPr>
          <a:xfrm>
            <a:off x="480059" y="2053641"/>
            <a:ext cx="2751871" cy="2760098"/>
          </a:xfrm>
        </p:spPr>
        <p:txBody>
          <a:bodyPr>
            <a:normAutofit/>
          </a:bodyPr>
          <a:lstStyle/>
          <a:p>
            <a:r>
              <a:rPr lang="en-US" sz="3100">
                <a:solidFill>
                  <a:srgbClr val="FFFFFF"/>
                </a:solidFill>
                <a:latin typeface="Arial Black"/>
                <a:cs typeface="Calibri Light"/>
              </a:rPr>
              <a:t>Treatments for Pressure injury</a:t>
            </a:r>
            <a:br>
              <a:rPr lang="en-US" sz="3100">
                <a:solidFill>
                  <a:srgbClr val="FFFFFF"/>
                </a:solidFill>
                <a:latin typeface="Arial Black"/>
                <a:cs typeface="Calibri Light"/>
              </a:rPr>
            </a:br>
            <a:endParaRPr lang="en-US" sz="3100">
              <a:solidFill>
                <a:srgbClr val="FFFFFF"/>
              </a:solidFill>
              <a:latin typeface="Arial Black"/>
              <a:cs typeface="Calibri Light"/>
            </a:endParaRPr>
          </a:p>
        </p:txBody>
      </p:sp>
      <p:sp>
        <p:nvSpPr>
          <p:cNvPr id="3" name="Content Placeholder 2">
            <a:extLst>
              <a:ext uri="{FF2B5EF4-FFF2-40B4-BE49-F238E27FC236}">
                <a16:creationId xmlns:a16="http://schemas.microsoft.com/office/drawing/2014/main" id="{A94B8F10-C299-4508-B4A3-F6A78EA3E013}"/>
              </a:ext>
            </a:extLst>
          </p:cNvPr>
          <p:cNvSpPr>
            <a:spLocks noGrp="1"/>
          </p:cNvSpPr>
          <p:nvPr>
            <p:ph idx="1"/>
          </p:nvPr>
        </p:nvSpPr>
        <p:spPr>
          <a:xfrm>
            <a:off x="3993615" y="327414"/>
            <a:ext cx="4553878" cy="6222670"/>
          </a:xfrm>
        </p:spPr>
        <p:txBody>
          <a:bodyPr vert="horz" lIns="91440" tIns="45720" rIns="91440" bIns="45720" rtlCol="0" anchor="ctr">
            <a:noAutofit/>
          </a:bodyPr>
          <a:lstStyle/>
          <a:p>
            <a:pPr marL="0" indent="0" algn="ctr">
              <a:buNone/>
            </a:pPr>
            <a:r>
              <a:rPr lang="en-US" sz="2000" b="1" dirty="0">
                <a:solidFill>
                  <a:srgbClr val="000000"/>
                </a:solidFill>
                <a:cs typeface="Calibri"/>
              </a:rPr>
              <a:t>Treatment begins with a physician and possible referral to a wound specialist.  Each situation will be assessed individualized strategies implemented.</a:t>
            </a:r>
            <a:endParaRPr lang="en-US" sz="2000" b="1" dirty="0">
              <a:cs typeface="Calibri"/>
            </a:endParaRPr>
          </a:p>
          <a:p>
            <a:pPr>
              <a:buFont typeface="Wingdings" panose="020B0604020202020204" pitchFamily="34" charset="0"/>
              <a:buChar char="v"/>
            </a:pPr>
            <a:r>
              <a:rPr lang="en-US" sz="1800" dirty="0">
                <a:solidFill>
                  <a:srgbClr val="000000"/>
                </a:solidFill>
                <a:cs typeface="Calibri"/>
              </a:rPr>
              <a:t> Identify the source of pressure.  Minimize pressure by utilizing wedges, frequent turning, and repositioning ever 2 hours.</a:t>
            </a:r>
          </a:p>
          <a:p>
            <a:pPr>
              <a:buFont typeface="Wingdings" panose="020B0604020202020204" pitchFamily="34" charset="0"/>
              <a:buChar char="v"/>
            </a:pPr>
            <a:r>
              <a:rPr lang="en-US" sz="1800" dirty="0">
                <a:solidFill>
                  <a:srgbClr val="000000"/>
                </a:solidFill>
                <a:cs typeface="Calibri"/>
              </a:rPr>
              <a:t>Minimize shear and friction to reduce the damage to tissue.</a:t>
            </a:r>
          </a:p>
          <a:p>
            <a:pPr>
              <a:buFont typeface="Wingdings" panose="020B0604020202020204" pitchFamily="34" charset="0"/>
              <a:buChar char="v"/>
            </a:pPr>
            <a:r>
              <a:rPr lang="en-US" sz="1800" dirty="0">
                <a:solidFill>
                  <a:srgbClr val="000000"/>
                </a:solidFill>
                <a:cs typeface="Calibri"/>
              </a:rPr>
              <a:t>Control moisture-skin should be kept clean and dry.</a:t>
            </a:r>
          </a:p>
          <a:p>
            <a:pPr>
              <a:buFont typeface="Wingdings" panose="020B0604020202020204" pitchFamily="34" charset="0"/>
              <a:buChar char="v"/>
            </a:pPr>
            <a:r>
              <a:rPr lang="en-US" sz="1800" dirty="0">
                <a:solidFill>
                  <a:srgbClr val="000000"/>
                </a:solidFill>
                <a:cs typeface="Calibri"/>
              </a:rPr>
              <a:t>Pain management-pressure injuries are painful and may require oral medication for pain, especially around treatment times.</a:t>
            </a:r>
          </a:p>
          <a:p>
            <a:pPr>
              <a:buFont typeface="Wingdings" panose="020B0604020202020204" pitchFamily="34" charset="0"/>
              <a:buChar char="v"/>
            </a:pPr>
            <a:r>
              <a:rPr lang="en-US" sz="1800" dirty="0">
                <a:solidFill>
                  <a:srgbClr val="000000"/>
                </a:solidFill>
                <a:cs typeface="Calibri"/>
              </a:rPr>
              <a:t>Barrier ointments should be used after incontinence episodes to protect skin.</a:t>
            </a:r>
          </a:p>
          <a:p>
            <a:pPr>
              <a:buFont typeface="Wingdings" panose="020B0604020202020204" pitchFamily="34" charset="0"/>
              <a:buChar char="v"/>
            </a:pPr>
            <a:r>
              <a:rPr lang="en-US" sz="1800" dirty="0">
                <a:solidFill>
                  <a:srgbClr val="000000"/>
                </a:solidFill>
                <a:cs typeface="Calibri"/>
              </a:rPr>
              <a:t>Wound care may be required based on severity.  Training for the nurse and staff on care in between appointments will be provided.</a:t>
            </a:r>
          </a:p>
          <a:p>
            <a:pPr>
              <a:buFont typeface="Wingdings" panose="020B0604020202020204" pitchFamily="34" charset="0"/>
              <a:buChar char="v"/>
            </a:pPr>
            <a:endParaRPr lang="en-US" sz="1800" dirty="0">
              <a:solidFill>
                <a:srgbClr val="000000"/>
              </a:solidFill>
              <a:cs typeface="Calibri"/>
            </a:endParaRPr>
          </a:p>
        </p:txBody>
      </p:sp>
      <p:sp>
        <p:nvSpPr>
          <p:cNvPr id="4" name="Slide Number Placeholder 3">
            <a:extLst>
              <a:ext uri="{FF2B5EF4-FFF2-40B4-BE49-F238E27FC236}">
                <a16:creationId xmlns:a16="http://schemas.microsoft.com/office/drawing/2014/main" id="{8944F63A-50E1-48AF-9E01-9B0F8CD86C54}"/>
              </a:ext>
            </a:extLst>
          </p:cNvPr>
          <p:cNvSpPr>
            <a:spLocks noGrp="1"/>
          </p:cNvSpPr>
          <p:nvPr>
            <p:ph type="sldNum" sz="quarter" idx="12"/>
          </p:nvPr>
        </p:nvSpPr>
        <p:spPr>
          <a:xfrm>
            <a:off x="8119447" y="6223702"/>
            <a:ext cx="428046" cy="314067"/>
          </a:xfrm>
        </p:spPr>
        <p:txBody>
          <a:bodyPr>
            <a:normAutofit/>
          </a:bodyPr>
          <a:lstStyle/>
          <a:p>
            <a:pPr>
              <a:spcAft>
                <a:spcPts val="600"/>
              </a:spcAft>
            </a:pPr>
            <a:fld id="{BA4BD403-32A3-456F-9E42-157C52AD5E0F}" type="slidenum">
              <a:rPr lang="en-US">
                <a:solidFill>
                  <a:srgbClr val="898989"/>
                </a:solidFill>
              </a:rPr>
              <a:pPr>
                <a:spcAft>
                  <a:spcPts val="600"/>
                </a:spcAft>
              </a:pPr>
              <a:t>13</a:t>
            </a:fld>
            <a:endParaRPr lang="en-US">
              <a:solidFill>
                <a:srgbClr val="898989"/>
              </a:solidFill>
            </a:endParaRPr>
          </a:p>
        </p:txBody>
      </p:sp>
    </p:spTree>
    <p:extLst>
      <p:ext uri="{BB962C8B-B14F-4D97-AF65-F5344CB8AC3E}">
        <p14:creationId xmlns:p14="http://schemas.microsoft.com/office/powerpoint/2010/main" val="8336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2"/>
            <a:ext cx="313689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31454-CF50-4129-AD6E-06BDC0E8A52E}"/>
              </a:ext>
            </a:extLst>
          </p:cNvPr>
          <p:cNvSpPr>
            <a:spLocks noGrp="1"/>
          </p:cNvSpPr>
          <p:nvPr>
            <p:ph type="title"/>
          </p:nvPr>
        </p:nvSpPr>
        <p:spPr>
          <a:xfrm>
            <a:off x="581025" y="762000"/>
            <a:ext cx="2696979" cy="3018430"/>
          </a:xfrm>
        </p:spPr>
        <p:txBody>
          <a:bodyPr>
            <a:normAutofit/>
          </a:bodyPr>
          <a:lstStyle/>
          <a:p>
            <a:r>
              <a:rPr lang="en-US" dirty="0">
                <a:solidFill>
                  <a:srgbClr val="FFFFFF"/>
                </a:solidFill>
                <a:latin typeface="Arial Black"/>
                <a:cs typeface="Calibri Light"/>
              </a:rPr>
              <a:t>Prevention Strategies are critical!</a:t>
            </a:r>
            <a:endParaRPr lang="en-US" dirty="0">
              <a:solidFill>
                <a:srgbClr val="FFFFFF"/>
              </a:solidFill>
              <a:latin typeface="Arial Black"/>
            </a:endParaRPr>
          </a:p>
        </p:txBody>
      </p:sp>
      <p:sp>
        <p:nvSpPr>
          <p:cNvPr id="13" name="Rectangle 12">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827" y="4209599"/>
            <a:ext cx="3129607"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8127" y="450221"/>
            <a:ext cx="367494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26D8EB-B3AA-4460-B6C7-B9E518429A25}"/>
              </a:ext>
            </a:extLst>
          </p:cNvPr>
          <p:cNvSpPr>
            <a:spLocks noGrp="1"/>
          </p:cNvSpPr>
          <p:nvPr>
            <p:ph idx="1"/>
          </p:nvPr>
        </p:nvSpPr>
        <p:spPr>
          <a:xfrm>
            <a:off x="3700279" y="549710"/>
            <a:ext cx="3250100" cy="5834717"/>
          </a:xfrm>
        </p:spPr>
        <p:txBody>
          <a:bodyPr vert="horz" lIns="91440" tIns="45720" rIns="91440" bIns="45720" rtlCol="0" anchor="ctr">
            <a:noAutofit/>
          </a:bodyPr>
          <a:lstStyle/>
          <a:p>
            <a:pPr marL="0" indent="0">
              <a:buNone/>
            </a:pPr>
            <a:endParaRPr lang="en-US" sz="1400" dirty="0">
              <a:cs typeface="Calibri" panose="020F0502020204030204"/>
            </a:endParaRPr>
          </a:p>
          <a:p>
            <a:pPr marL="0" indent="0">
              <a:buNone/>
            </a:pPr>
            <a:r>
              <a:rPr lang="en-US" sz="1400" u="sng" dirty="0">
                <a:latin typeface="Arial"/>
                <a:cs typeface="Calibri" panose="020F0502020204030204"/>
              </a:rPr>
              <a:t>Positioning</a:t>
            </a:r>
            <a:r>
              <a:rPr lang="en-US" sz="1400" dirty="0">
                <a:latin typeface="Arial"/>
                <a:cs typeface="Calibri" panose="020F0502020204030204"/>
              </a:rPr>
              <a:t>- shifting weight at least every 2 hours</a:t>
            </a:r>
          </a:p>
          <a:p>
            <a:pPr marL="0" indent="0">
              <a:buNone/>
            </a:pPr>
            <a:r>
              <a:rPr lang="en-US" sz="1400" u="sng" dirty="0">
                <a:latin typeface="Arial"/>
                <a:cs typeface="Calibri" panose="020F0502020204030204"/>
              </a:rPr>
              <a:t>Specialty equipment</a:t>
            </a:r>
            <a:r>
              <a:rPr lang="en-US" sz="1400" dirty="0">
                <a:latin typeface="Arial"/>
                <a:cs typeface="Calibri" panose="020F0502020204030204"/>
              </a:rPr>
              <a:t>- air and foam mattresses are available to redistribute weight, standers, specialized wheelchair with pressure relieving cushion.</a:t>
            </a:r>
          </a:p>
          <a:p>
            <a:pPr marL="0" indent="0">
              <a:buNone/>
            </a:pPr>
            <a:r>
              <a:rPr lang="en-US" sz="1400" u="sng" dirty="0">
                <a:latin typeface="Arial"/>
                <a:cs typeface="Calibri" panose="020F0502020204030204"/>
              </a:rPr>
              <a:t>Pillows</a:t>
            </a:r>
            <a:r>
              <a:rPr lang="en-US" sz="1400" dirty="0">
                <a:latin typeface="Arial"/>
                <a:cs typeface="Calibri" panose="020F0502020204030204"/>
              </a:rPr>
              <a:t>-can assist in shifting weight and taking pressure off boney prominences.</a:t>
            </a:r>
          </a:p>
          <a:p>
            <a:pPr marL="0" indent="0">
              <a:buNone/>
            </a:pPr>
            <a:r>
              <a:rPr lang="en-US" sz="1400" u="sng" dirty="0">
                <a:latin typeface="Arial"/>
                <a:cs typeface="Calibri" panose="020F0502020204030204"/>
              </a:rPr>
              <a:t>Wedges</a:t>
            </a:r>
            <a:r>
              <a:rPr lang="en-US" sz="1400" dirty="0">
                <a:latin typeface="Arial"/>
                <a:cs typeface="Calibri" panose="020F0502020204030204"/>
              </a:rPr>
              <a:t>- help with turning and repositioning and keeping boney areas off surfaces.</a:t>
            </a:r>
          </a:p>
          <a:p>
            <a:pPr marL="0" indent="0">
              <a:buNone/>
            </a:pPr>
            <a:r>
              <a:rPr lang="en-US" sz="1400" u="sng" dirty="0">
                <a:latin typeface="Arial"/>
                <a:cs typeface="Calibri" panose="020F0502020204030204"/>
              </a:rPr>
              <a:t>Keep skin clean and dry</a:t>
            </a:r>
            <a:r>
              <a:rPr lang="en-US" sz="1400" dirty="0">
                <a:latin typeface="Arial"/>
                <a:cs typeface="Calibri" panose="020F0502020204030204"/>
              </a:rPr>
              <a:t>- washing the area with a product approved by the PCP or wound care.  Skin should be free from urine, stool, and sweat.  </a:t>
            </a:r>
          </a:p>
          <a:p>
            <a:pPr marL="0" indent="0">
              <a:buNone/>
            </a:pPr>
            <a:r>
              <a:rPr lang="en-US" sz="1400" u="sng" dirty="0">
                <a:latin typeface="Arial"/>
                <a:cs typeface="Calibri" panose="020F0502020204030204"/>
              </a:rPr>
              <a:t>Skin protectants</a:t>
            </a:r>
            <a:r>
              <a:rPr lang="en-US" sz="1400" dirty="0">
                <a:latin typeface="Arial"/>
                <a:cs typeface="Calibri" panose="020F0502020204030204"/>
              </a:rPr>
              <a:t>-barrier creams and ointments help prevent breakdown in skin folds, perineum, and sacral areas.  They protect skin from the corrosive nature of urine and feces.</a:t>
            </a:r>
          </a:p>
          <a:p>
            <a:pPr marL="0" indent="0">
              <a:buNone/>
            </a:pPr>
            <a:r>
              <a:rPr lang="en-US" sz="1400" u="sng" dirty="0">
                <a:latin typeface="Arial"/>
                <a:cs typeface="Calibri" panose="020F0502020204030204"/>
              </a:rPr>
              <a:t>Protocols</a:t>
            </a:r>
            <a:r>
              <a:rPr lang="en-US" sz="1400" dirty="0">
                <a:latin typeface="Arial"/>
                <a:cs typeface="Calibri" panose="020F0502020204030204"/>
              </a:rPr>
              <a:t>- written by medical professionals for staff to follow to address positioning, use of DME equipment, and skin treatments.</a:t>
            </a:r>
          </a:p>
          <a:p>
            <a:pPr marL="0" indent="0">
              <a:buNone/>
            </a:pPr>
            <a:endParaRPr lang="en-US" sz="1200" dirty="0">
              <a:latin typeface="Arial"/>
              <a:cs typeface="Calibri" panose="020F0502020204030204"/>
            </a:endParaRPr>
          </a:p>
        </p:txBody>
      </p:sp>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6899" y="450221"/>
            <a:ext cx="1401025"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BD614AD3-AA2C-46D9-8209-6CBFD21252D3}"/>
              </a:ext>
            </a:extLst>
          </p:cNvPr>
          <p:cNvPicPr>
            <a:picLocks noChangeAspect="1"/>
          </p:cNvPicPr>
          <p:nvPr/>
        </p:nvPicPr>
        <p:blipFill>
          <a:blip r:embed="rId2"/>
          <a:stretch>
            <a:fillRect/>
          </a:stretch>
        </p:blipFill>
        <p:spPr>
          <a:xfrm>
            <a:off x="568066" y="4972059"/>
            <a:ext cx="2722895" cy="640083"/>
          </a:xfrm>
          <a:prstGeom prst="rect">
            <a:avLst/>
          </a:prstGeom>
        </p:spPr>
      </p:pic>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309" y="4214253"/>
            <a:ext cx="1401025" cy="2173848"/>
          </a:xfrm>
          <a:prstGeom prst="rect">
            <a:avLst/>
          </a:prstGeom>
          <a:solidFill>
            <a:srgbClr val="F63A3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16F9DB8-64A3-4BF1-A125-D35D939F8081}"/>
              </a:ext>
            </a:extLst>
          </p:cNvPr>
          <p:cNvSpPr>
            <a:spLocks noGrp="1"/>
          </p:cNvSpPr>
          <p:nvPr>
            <p:ph type="sldNum" sz="quarter" idx="12"/>
          </p:nvPr>
        </p:nvSpPr>
        <p:spPr>
          <a:xfrm>
            <a:off x="7525959" y="4383820"/>
            <a:ext cx="1150846" cy="1843414"/>
          </a:xfrm>
        </p:spPr>
        <p:txBody>
          <a:bodyPr>
            <a:normAutofit/>
          </a:bodyPr>
          <a:lstStyle/>
          <a:p>
            <a:pPr algn="ctr">
              <a:spcAft>
                <a:spcPts val="600"/>
              </a:spcAft>
            </a:pPr>
            <a:fld id="{BA4BD403-32A3-456F-9E42-157C52AD5E0F}" type="slidenum">
              <a:rPr lang="en-US" sz="3800">
                <a:solidFill>
                  <a:srgbClr val="FFFFFF"/>
                </a:solidFill>
              </a:rPr>
              <a:pPr algn="ctr">
                <a:spcAft>
                  <a:spcPts val="600"/>
                </a:spcAft>
              </a:pPr>
              <a:t>14</a:t>
            </a:fld>
            <a:endParaRPr lang="en-US" sz="3800">
              <a:solidFill>
                <a:srgbClr val="FFFFFF"/>
              </a:solidFill>
            </a:endParaRPr>
          </a:p>
        </p:txBody>
      </p:sp>
    </p:spTree>
    <p:extLst>
      <p:ext uri="{BB962C8B-B14F-4D97-AF65-F5344CB8AC3E}">
        <p14:creationId xmlns:p14="http://schemas.microsoft.com/office/powerpoint/2010/main" val="327301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E2C-6534-40CB-84AB-53A98F2DFBD2}"/>
              </a:ext>
            </a:extLst>
          </p:cNvPr>
          <p:cNvSpPr>
            <a:spLocks noGrp="1"/>
          </p:cNvSpPr>
          <p:nvPr>
            <p:ph type="title"/>
          </p:nvPr>
        </p:nvSpPr>
        <p:spPr/>
        <p:txBody>
          <a:bodyPr/>
          <a:lstStyle/>
          <a:p>
            <a:r>
              <a:rPr lang="en-US">
                <a:latin typeface="Arial Black"/>
                <a:cs typeface="Calibri Light"/>
              </a:rPr>
              <a:t>Case Study-  Meet John</a:t>
            </a:r>
            <a:endParaRPr lang="en-US">
              <a:latin typeface="Arial Black"/>
            </a:endParaRPr>
          </a:p>
        </p:txBody>
      </p:sp>
      <p:pic>
        <p:nvPicPr>
          <p:cNvPr id="7" name="Picture 7">
            <a:extLst>
              <a:ext uri="{FF2B5EF4-FFF2-40B4-BE49-F238E27FC236}">
                <a16:creationId xmlns:a16="http://schemas.microsoft.com/office/drawing/2014/main" id="{5DE1C042-8DF6-4441-A1FC-412ED25B5BF5}"/>
              </a:ext>
            </a:extLst>
          </p:cNvPr>
          <p:cNvPicPr>
            <a:picLocks noGrp="1" noChangeAspect="1"/>
          </p:cNvPicPr>
          <p:nvPr>
            <p:ph idx="1"/>
          </p:nvPr>
        </p:nvPicPr>
        <p:blipFill>
          <a:blip r:embed="rId2"/>
          <a:stretch>
            <a:fillRect/>
          </a:stretch>
        </p:blipFill>
        <p:spPr>
          <a:xfrm>
            <a:off x="1007674" y="1711970"/>
            <a:ext cx="7013634" cy="4779931"/>
          </a:xfrm>
        </p:spPr>
      </p:pic>
      <p:sp>
        <p:nvSpPr>
          <p:cNvPr id="4" name="Slide Number Placeholder 3">
            <a:extLst>
              <a:ext uri="{FF2B5EF4-FFF2-40B4-BE49-F238E27FC236}">
                <a16:creationId xmlns:a16="http://schemas.microsoft.com/office/drawing/2014/main" id="{342936CA-5CD6-44A8-9E08-0C0B3664E428}"/>
              </a:ext>
            </a:extLst>
          </p:cNvPr>
          <p:cNvSpPr>
            <a:spLocks noGrp="1"/>
          </p:cNvSpPr>
          <p:nvPr>
            <p:ph type="sldNum" sz="quarter" idx="12"/>
          </p:nvPr>
        </p:nvSpPr>
        <p:spPr/>
        <p:txBody>
          <a:bodyPr/>
          <a:lstStyle/>
          <a:p>
            <a:fld id="{BA4BD403-32A3-456F-9E42-157C52AD5E0F}" type="slidenum">
              <a:rPr lang="en-US" smtClean="0"/>
              <a:t>15</a:t>
            </a:fld>
            <a:endParaRPr lang="en-US"/>
          </a:p>
        </p:txBody>
      </p:sp>
    </p:spTree>
    <p:extLst>
      <p:ext uri="{BB962C8B-B14F-4D97-AF65-F5344CB8AC3E}">
        <p14:creationId xmlns:p14="http://schemas.microsoft.com/office/powerpoint/2010/main" val="332297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43C56F-2B9B-461C-AF94-3999A842465F}"/>
              </a:ext>
            </a:extLst>
          </p:cNvPr>
          <p:cNvSpPr>
            <a:spLocks noGrp="1"/>
          </p:cNvSpPr>
          <p:nvPr>
            <p:ph type="sldNum" sz="quarter" idx="12"/>
          </p:nvPr>
        </p:nvSpPr>
        <p:spPr/>
        <p:txBody>
          <a:bodyPr/>
          <a:lstStyle/>
          <a:p>
            <a:fld id="{BA4BD403-32A3-456F-9E42-157C52AD5E0F}" type="slidenum">
              <a:rPr lang="en-US" smtClean="0"/>
              <a:t>16</a:t>
            </a:fld>
            <a:endParaRPr lang="en-US"/>
          </a:p>
        </p:txBody>
      </p:sp>
      <p:sp>
        <p:nvSpPr>
          <p:cNvPr id="3" name="TextBox 2">
            <a:extLst>
              <a:ext uri="{FF2B5EF4-FFF2-40B4-BE49-F238E27FC236}">
                <a16:creationId xmlns:a16="http://schemas.microsoft.com/office/drawing/2014/main" id="{14CB7DDC-563F-4AE9-89C8-04EB7419D7E9}"/>
              </a:ext>
            </a:extLst>
          </p:cNvPr>
          <p:cNvSpPr txBox="1"/>
          <p:nvPr/>
        </p:nvSpPr>
        <p:spPr>
          <a:xfrm>
            <a:off x="-53966" y="1378050"/>
            <a:ext cx="914898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Arial"/>
                <a:cs typeface="Calibri"/>
              </a:rPr>
              <a:t>John is a friendly and fun-loving guy.  He is diagnosed with Cerebral Palsy, GERD, Diabetes insulin dependent, and chronic constipation. He is verbal and has a good sense of humor.  He really loves going to his day program.  John has slow movements and requires assistance to stand and pivot.  If lying in the bed he can roll from side to side using the bed rails. When John becomes upset, he will wiggle out of his wheelchair onto the floor when staff are not looking.  On the floor he refuses to let the staff help him back into his wheelchair.  John has a behavior plan that states steps staff are to follow in the event John refuses to accept help. Today, John  became very agitated when he could not go to his day program.  John wiggled out of his wheelchair onto the floor.  Staff tried to get him up, but he would slap at them and try to spit in their face.  Finally, the staff gave up and told John to let them know when he was ready to get back in his chair.</a:t>
            </a:r>
            <a:endParaRPr lang="en-US">
              <a:latin typeface="Calibri" panose="020F0502020204030204"/>
              <a:cs typeface="Calibri"/>
            </a:endParaRPr>
          </a:p>
          <a:p>
            <a:pPr marL="342900" indent="-342900">
              <a:buFont typeface="Arial"/>
              <a:buChar char="•"/>
            </a:pPr>
            <a:r>
              <a:rPr lang="en-US" sz="2000" dirty="0">
                <a:latin typeface="Arial"/>
                <a:cs typeface="Calibri"/>
              </a:rPr>
              <a:t>John sat in the floor for 3 hours.  Finally, he asked for help and staff put him in on the bed.  HIs clothes were wet due to incontinence.  As staff provided hygiene and put on dry clothes, they noticed that John had two areas of red skin: one on his right cheek and the other on his left knee.  </a:t>
            </a:r>
            <a:endParaRPr lang="en-US">
              <a:cs typeface="Calibri"/>
            </a:endParaRPr>
          </a:p>
        </p:txBody>
      </p:sp>
      <p:sp>
        <p:nvSpPr>
          <p:cNvPr id="4" name="TextBox 3">
            <a:extLst>
              <a:ext uri="{FF2B5EF4-FFF2-40B4-BE49-F238E27FC236}">
                <a16:creationId xmlns:a16="http://schemas.microsoft.com/office/drawing/2014/main" id="{8928423A-2CB4-4E77-951F-FF459BE4CECF}"/>
              </a:ext>
            </a:extLst>
          </p:cNvPr>
          <p:cNvSpPr txBox="1"/>
          <p:nvPr/>
        </p:nvSpPr>
        <p:spPr>
          <a:xfrm>
            <a:off x="548135" y="232389"/>
            <a:ext cx="38419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Arial Black"/>
              </a:rPr>
              <a:t>Case Study</a:t>
            </a:r>
            <a:r>
              <a:rPr lang="en-US" dirty="0"/>
              <a:t>  </a:t>
            </a:r>
            <a:endParaRPr lang="en-US"/>
          </a:p>
        </p:txBody>
      </p:sp>
    </p:spTree>
    <p:extLst>
      <p:ext uri="{BB962C8B-B14F-4D97-AF65-F5344CB8AC3E}">
        <p14:creationId xmlns:p14="http://schemas.microsoft.com/office/powerpoint/2010/main" val="248010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ACC84FA-B5FF-4440-9592-E1884DAB0000}"/>
              </a:ext>
            </a:extLst>
          </p:cNvPr>
          <p:cNvSpPr>
            <a:spLocks noGrp="1"/>
          </p:cNvSpPr>
          <p:nvPr>
            <p:ph type="title"/>
          </p:nvPr>
        </p:nvSpPr>
        <p:spPr>
          <a:xfrm>
            <a:off x="480059" y="2053641"/>
            <a:ext cx="2751871" cy="2760098"/>
          </a:xfrm>
        </p:spPr>
        <p:txBody>
          <a:bodyPr>
            <a:normAutofit/>
          </a:bodyPr>
          <a:lstStyle/>
          <a:p>
            <a:r>
              <a:rPr lang="en-US">
                <a:solidFill>
                  <a:srgbClr val="FFFFFF"/>
                </a:solidFill>
                <a:latin typeface="Arial Black"/>
                <a:cs typeface="Calibri Light"/>
              </a:rPr>
              <a:t>Apply what you've learned</a:t>
            </a:r>
            <a:endParaRPr lang="en-US">
              <a:solidFill>
                <a:srgbClr val="FFFFFF"/>
              </a:solidFill>
              <a:latin typeface="Arial Black"/>
            </a:endParaRPr>
          </a:p>
        </p:txBody>
      </p:sp>
      <p:sp>
        <p:nvSpPr>
          <p:cNvPr id="3" name="Content Placeholder 2">
            <a:extLst>
              <a:ext uri="{FF2B5EF4-FFF2-40B4-BE49-F238E27FC236}">
                <a16:creationId xmlns:a16="http://schemas.microsoft.com/office/drawing/2014/main" id="{DBD68F65-3984-4664-B8F6-A6CC36B205F8}"/>
              </a:ext>
            </a:extLst>
          </p:cNvPr>
          <p:cNvSpPr>
            <a:spLocks noGrp="1"/>
          </p:cNvSpPr>
          <p:nvPr>
            <p:ph idx="1"/>
          </p:nvPr>
        </p:nvSpPr>
        <p:spPr>
          <a:xfrm>
            <a:off x="4567930" y="801866"/>
            <a:ext cx="3979563" cy="5230634"/>
          </a:xfrm>
        </p:spPr>
        <p:txBody>
          <a:bodyPr vert="horz" lIns="91440" tIns="45720" rIns="91440" bIns="45720" rtlCol="0" anchor="ctr">
            <a:normAutofit/>
          </a:bodyPr>
          <a:lstStyle/>
          <a:p>
            <a:pPr marL="0" indent="0">
              <a:buNone/>
            </a:pPr>
            <a:r>
              <a:rPr lang="en-US" dirty="0">
                <a:solidFill>
                  <a:srgbClr val="000000"/>
                </a:solidFill>
                <a:cs typeface="Calibri" panose="020F0502020204030204"/>
              </a:rPr>
              <a:t>Name three interventions that </a:t>
            </a:r>
            <a:r>
              <a:rPr lang="en-US">
                <a:solidFill>
                  <a:srgbClr val="000000"/>
                </a:solidFill>
                <a:cs typeface="Calibri" panose="020F0502020204030204"/>
              </a:rPr>
              <a:t>could have prevented John </a:t>
            </a:r>
            <a:r>
              <a:rPr lang="en-US" dirty="0">
                <a:solidFill>
                  <a:srgbClr val="000000"/>
                </a:solidFill>
                <a:cs typeface="Calibri" panose="020F0502020204030204"/>
              </a:rPr>
              <a:t>from developing pressure injury:</a:t>
            </a:r>
          </a:p>
          <a:p>
            <a:pPr marL="0" indent="0">
              <a:buNone/>
            </a:pPr>
            <a:r>
              <a:rPr lang="en-US">
                <a:solidFill>
                  <a:srgbClr val="000000"/>
                </a:solidFill>
                <a:cs typeface="Calibri" panose="020F0502020204030204"/>
              </a:rPr>
              <a:t>1.___________________________</a:t>
            </a:r>
          </a:p>
          <a:p>
            <a:pPr marL="0" indent="0">
              <a:buNone/>
            </a:pPr>
            <a:endParaRPr lang="en-US" dirty="0">
              <a:solidFill>
                <a:srgbClr val="000000"/>
              </a:solidFill>
              <a:cs typeface="Calibri" panose="020F0502020204030204"/>
            </a:endParaRPr>
          </a:p>
          <a:p>
            <a:pPr marL="0" indent="0">
              <a:buNone/>
            </a:pPr>
            <a:r>
              <a:rPr lang="en-US">
                <a:solidFill>
                  <a:srgbClr val="000000"/>
                </a:solidFill>
                <a:cs typeface="Calibri" panose="020F0502020204030204"/>
              </a:rPr>
              <a:t>2.___________________________</a:t>
            </a:r>
          </a:p>
          <a:p>
            <a:pPr marL="0" indent="0">
              <a:buNone/>
            </a:pPr>
            <a:endParaRPr lang="en-US" dirty="0">
              <a:solidFill>
                <a:srgbClr val="000000"/>
              </a:solidFill>
              <a:cs typeface="Calibri" panose="020F0502020204030204"/>
            </a:endParaRPr>
          </a:p>
          <a:p>
            <a:pPr marL="0" indent="0">
              <a:buNone/>
            </a:pPr>
            <a:r>
              <a:rPr lang="en-US">
                <a:solidFill>
                  <a:srgbClr val="000000"/>
                </a:solidFill>
                <a:cs typeface="Calibri" panose="020F0502020204030204"/>
              </a:rPr>
              <a:t>3.___________________________</a:t>
            </a:r>
            <a:endParaRPr lang="en-US" dirty="0">
              <a:solidFill>
                <a:srgbClr val="000000"/>
              </a:solidFill>
              <a:cs typeface="Calibri" panose="020F0502020204030204"/>
            </a:endParaRPr>
          </a:p>
        </p:txBody>
      </p:sp>
      <p:sp>
        <p:nvSpPr>
          <p:cNvPr id="4" name="Slide Number Placeholder 3">
            <a:extLst>
              <a:ext uri="{FF2B5EF4-FFF2-40B4-BE49-F238E27FC236}">
                <a16:creationId xmlns:a16="http://schemas.microsoft.com/office/drawing/2014/main" id="{1BD43CE4-DEE0-4B40-B369-B2DDF8BB04D5}"/>
              </a:ext>
            </a:extLst>
          </p:cNvPr>
          <p:cNvSpPr>
            <a:spLocks noGrp="1"/>
          </p:cNvSpPr>
          <p:nvPr>
            <p:ph type="sldNum" sz="quarter" idx="12"/>
          </p:nvPr>
        </p:nvSpPr>
        <p:spPr>
          <a:xfrm>
            <a:off x="8119447" y="6223702"/>
            <a:ext cx="428046" cy="314067"/>
          </a:xfrm>
        </p:spPr>
        <p:txBody>
          <a:bodyPr>
            <a:normAutofit/>
          </a:bodyPr>
          <a:lstStyle/>
          <a:p>
            <a:pPr>
              <a:spcAft>
                <a:spcPts val="600"/>
              </a:spcAft>
            </a:pPr>
            <a:fld id="{BA4BD403-32A3-456F-9E42-157C52AD5E0F}" type="slidenum">
              <a:rPr lang="en-US">
                <a:solidFill>
                  <a:srgbClr val="898989"/>
                </a:solidFill>
              </a:rPr>
              <a:pPr>
                <a:spcAft>
                  <a:spcPts val="600"/>
                </a:spcAft>
              </a:pPr>
              <a:t>17</a:t>
            </a:fld>
            <a:endParaRPr lang="en-US">
              <a:solidFill>
                <a:srgbClr val="898989"/>
              </a:solidFill>
            </a:endParaRPr>
          </a:p>
        </p:txBody>
      </p:sp>
    </p:spTree>
    <p:extLst>
      <p:ext uri="{BB962C8B-B14F-4D97-AF65-F5344CB8AC3E}">
        <p14:creationId xmlns:p14="http://schemas.microsoft.com/office/powerpoint/2010/main" val="31064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5B2BE-400D-4886-B209-F6E1D9507C6E}"/>
              </a:ext>
            </a:extLst>
          </p:cNvPr>
          <p:cNvSpPr>
            <a:spLocks noGrp="1"/>
          </p:cNvSpPr>
          <p:nvPr>
            <p:ph type="sldNum" sz="quarter" idx="12"/>
          </p:nvPr>
        </p:nvSpPr>
        <p:spPr/>
        <p:txBody>
          <a:bodyPr/>
          <a:lstStyle/>
          <a:p>
            <a:fld id="{BA4BD403-32A3-456F-9E42-157C52AD5E0F}" type="slidenum">
              <a:rPr lang="en-US" smtClean="0"/>
              <a:t>18</a:t>
            </a:fld>
            <a:endParaRPr lang="en-US"/>
          </a:p>
        </p:txBody>
      </p:sp>
      <p:sp>
        <p:nvSpPr>
          <p:cNvPr id="3" name="Rectangle 2">
            <a:extLst>
              <a:ext uri="{FF2B5EF4-FFF2-40B4-BE49-F238E27FC236}">
                <a16:creationId xmlns:a16="http://schemas.microsoft.com/office/drawing/2014/main" id="{43ACFD2B-213E-4A28-B196-A5BB4E58618E}"/>
              </a:ext>
            </a:extLst>
          </p:cNvPr>
          <p:cNvSpPr/>
          <p:nvPr/>
        </p:nvSpPr>
        <p:spPr>
          <a:xfrm>
            <a:off x="-2526" y="3789"/>
            <a:ext cx="9149051" cy="1583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A7B754-7673-43FE-B8CE-EC044F1ECAAE}"/>
              </a:ext>
            </a:extLst>
          </p:cNvPr>
          <p:cNvSpPr txBox="1"/>
          <p:nvPr/>
        </p:nvSpPr>
        <p:spPr>
          <a:xfrm>
            <a:off x="219760" y="1002808"/>
            <a:ext cx="816139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0000"/>
                </a:solidFill>
                <a:cs typeface="Calibri"/>
              </a:rPr>
              <a:t>SC's- as you are completing the RAT tool keep in mind there are key diagnoses and situations you need to incorporate in discussion with providers and caregivers to ensure  risk factors are being recognized.</a:t>
            </a:r>
            <a:endParaRPr lang="en-US"/>
          </a:p>
        </p:txBody>
      </p:sp>
      <p:sp>
        <p:nvSpPr>
          <p:cNvPr id="7" name="TextBox 6">
            <a:extLst>
              <a:ext uri="{FF2B5EF4-FFF2-40B4-BE49-F238E27FC236}">
                <a16:creationId xmlns:a16="http://schemas.microsoft.com/office/drawing/2014/main" id="{8ED70344-721F-4A21-A0D7-0AC1433D8DDB}"/>
              </a:ext>
            </a:extLst>
          </p:cNvPr>
          <p:cNvSpPr txBox="1"/>
          <p:nvPr/>
        </p:nvSpPr>
        <p:spPr>
          <a:xfrm>
            <a:off x="274225" y="337373"/>
            <a:ext cx="86413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cs typeface="Calibri"/>
              </a:rPr>
              <a:t>SC's connect the dots...</a:t>
            </a:r>
          </a:p>
          <a:p>
            <a:endParaRPr lang="en-US" dirty="0">
              <a:cs typeface="Calibri"/>
            </a:endParaRPr>
          </a:p>
        </p:txBody>
      </p:sp>
      <p:sp>
        <p:nvSpPr>
          <p:cNvPr id="9" name="Cloud 8">
            <a:extLst>
              <a:ext uri="{FF2B5EF4-FFF2-40B4-BE49-F238E27FC236}">
                <a16:creationId xmlns:a16="http://schemas.microsoft.com/office/drawing/2014/main" id="{A0FEB591-50B4-4FF0-83EB-5CEB0CF94FFE}"/>
              </a:ext>
            </a:extLst>
          </p:cNvPr>
          <p:cNvSpPr/>
          <p:nvPr/>
        </p:nvSpPr>
        <p:spPr>
          <a:xfrm>
            <a:off x="3066525" y="3906407"/>
            <a:ext cx="2493128" cy="13438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Calibri"/>
              </a:rPr>
              <a:t>RAT TOOL</a:t>
            </a:r>
          </a:p>
          <a:p>
            <a:pPr algn="ctr"/>
            <a:endParaRPr lang="en-US" dirty="0">
              <a:cs typeface="Calibri"/>
            </a:endParaRPr>
          </a:p>
        </p:txBody>
      </p:sp>
      <p:sp>
        <p:nvSpPr>
          <p:cNvPr id="11" name="Rectangle: Rounded Corners 10">
            <a:extLst>
              <a:ext uri="{FF2B5EF4-FFF2-40B4-BE49-F238E27FC236}">
                <a16:creationId xmlns:a16="http://schemas.microsoft.com/office/drawing/2014/main" id="{29A838BC-B97D-4105-8091-9F11E867F58D}"/>
              </a:ext>
            </a:extLst>
          </p:cNvPr>
          <p:cNvSpPr/>
          <p:nvPr/>
        </p:nvSpPr>
        <p:spPr>
          <a:xfrm>
            <a:off x="112133" y="2027310"/>
            <a:ext cx="2171345" cy="11202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a typeface="+mn-lt"/>
              <a:cs typeface="+mn-lt"/>
            </a:endParaRPr>
          </a:p>
          <a:p>
            <a:pPr algn="ctr"/>
            <a:r>
              <a:rPr lang="en-US" dirty="0">
                <a:solidFill>
                  <a:schemeClr val="tx1"/>
                </a:solidFill>
                <a:ea typeface="+mn-lt"/>
                <a:cs typeface="+mn-lt"/>
              </a:rPr>
              <a:t>Incontinent of Urine and/or stool </a:t>
            </a:r>
            <a:endParaRPr lang="en-US">
              <a:solidFill>
                <a:schemeClr val="tx1"/>
              </a:solidFill>
            </a:endParaRPr>
          </a:p>
          <a:p>
            <a:pPr algn="ctr"/>
            <a:r>
              <a:rPr lang="en-US" dirty="0">
                <a:solidFill>
                  <a:schemeClr val="tx1"/>
                </a:solidFill>
                <a:ea typeface="+mn-lt"/>
                <a:cs typeface="+mn-lt"/>
              </a:rPr>
              <a:t>(wears briefs)</a:t>
            </a:r>
          </a:p>
          <a:p>
            <a:pPr algn="ctr"/>
            <a:endParaRPr lang="en-US" dirty="0">
              <a:solidFill>
                <a:schemeClr val="tx1"/>
              </a:solidFill>
              <a:cs typeface="Calibri"/>
            </a:endParaRPr>
          </a:p>
        </p:txBody>
      </p:sp>
      <p:sp>
        <p:nvSpPr>
          <p:cNvPr id="13" name="Rectangle: Rounded Corners 12">
            <a:extLst>
              <a:ext uri="{FF2B5EF4-FFF2-40B4-BE49-F238E27FC236}">
                <a16:creationId xmlns:a16="http://schemas.microsoft.com/office/drawing/2014/main" id="{4F5EC6C3-D475-4C07-A720-2ECB94B536A9}"/>
              </a:ext>
            </a:extLst>
          </p:cNvPr>
          <p:cNvSpPr/>
          <p:nvPr/>
        </p:nvSpPr>
        <p:spPr>
          <a:xfrm>
            <a:off x="2500635" y="2003248"/>
            <a:ext cx="3389583" cy="1373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chemeClr val="tx1"/>
                </a:solidFill>
                <a:latin typeface="Calibri"/>
                <a:ea typeface="Segoe UI"/>
                <a:cs typeface="Segoe UI"/>
              </a:rPr>
              <a:t>Requires DME for mobility​</a:t>
            </a:r>
          </a:p>
          <a:p>
            <a:pPr algn="ctr" rtl="0"/>
            <a:r>
              <a:rPr lang="en-US" dirty="0">
                <a:solidFill>
                  <a:schemeClr val="tx1"/>
                </a:solidFill>
                <a:latin typeface="Calibri"/>
                <a:ea typeface="Segoe UI"/>
                <a:cs typeface="Segoe UI"/>
              </a:rPr>
              <a:t>Spends 4.5hours  or more a day in  wheelchair ​</a:t>
            </a:r>
            <a:endParaRPr lang="en-US" dirty="0">
              <a:solidFill>
                <a:schemeClr val="tx1"/>
              </a:solidFill>
              <a:cs typeface="Calibri"/>
            </a:endParaRPr>
          </a:p>
        </p:txBody>
      </p:sp>
      <p:sp>
        <p:nvSpPr>
          <p:cNvPr id="15" name="Rectangle: Rounded Corners 14">
            <a:extLst>
              <a:ext uri="{FF2B5EF4-FFF2-40B4-BE49-F238E27FC236}">
                <a16:creationId xmlns:a16="http://schemas.microsoft.com/office/drawing/2014/main" id="{C544C1FC-7878-4172-97AA-FF75D8CB6304}"/>
              </a:ext>
            </a:extLst>
          </p:cNvPr>
          <p:cNvSpPr/>
          <p:nvPr/>
        </p:nvSpPr>
        <p:spPr>
          <a:xfrm>
            <a:off x="6554280" y="2023310"/>
            <a:ext cx="2214711" cy="7778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Fragile skin </a:t>
            </a:r>
          </a:p>
        </p:txBody>
      </p:sp>
      <p:sp>
        <p:nvSpPr>
          <p:cNvPr id="17" name="Rectangle: Rounded Corners 16">
            <a:extLst>
              <a:ext uri="{FF2B5EF4-FFF2-40B4-BE49-F238E27FC236}">
                <a16:creationId xmlns:a16="http://schemas.microsoft.com/office/drawing/2014/main" id="{945A76D8-0861-4B26-9F3B-EF91B5DA2CFC}"/>
              </a:ext>
            </a:extLst>
          </p:cNvPr>
          <p:cNvSpPr/>
          <p:nvPr/>
        </p:nvSpPr>
        <p:spPr>
          <a:xfrm>
            <a:off x="6335341" y="3143507"/>
            <a:ext cx="2658685" cy="136229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a:rPr>
              <a:t>Edema related to Congestive </a:t>
            </a:r>
          </a:p>
          <a:p>
            <a:pPr algn="ctr"/>
            <a:r>
              <a:rPr lang="en-US" dirty="0">
                <a:solidFill>
                  <a:schemeClr val="tx1"/>
                </a:solidFill>
                <a:latin typeface="Calibri"/>
              </a:rPr>
              <a:t>Heart Failure, and /or  Peripheral  Artery </a:t>
            </a:r>
            <a:endParaRPr lang="en-US" dirty="0">
              <a:solidFill>
                <a:schemeClr val="tx1"/>
              </a:solidFill>
              <a:latin typeface="Calibri"/>
              <a:cs typeface="Calibri"/>
            </a:endParaRPr>
          </a:p>
          <a:p>
            <a:pPr algn="ctr"/>
            <a:r>
              <a:rPr lang="en-US" dirty="0">
                <a:solidFill>
                  <a:schemeClr val="tx1"/>
                </a:solidFill>
                <a:latin typeface="Calibri"/>
              </a:rPr>
              <a:t> Disease.</a:t>
            </a:r>
            <a:r>
              <a:rPr lang="en-US" dirty="0">
                <a:solidFill>
                  <a:schemeClr val="tx1"/>
                </a:solidFill>
                <a:latin typeface="Calibri"/>
                <a:ea typeface="Calibri"/>
                <a:cs typeface="Calibri"/>
              </a:rPr>
              <a:t>​</a:t>
            </a:r>
            <a:endParaRPr lang="en-US">
              <a:solidFill>
                <a:schemeClr val="tx1"/>
              </a:solidFill>
              <a:cs typeface="Calibri"/>
            </a:endParaRPr>
          </a:p>
        </p:txBody>
      </p:sp>
      <p:sp>
        <p:nvSpPr>
          <p:cNvPr id="19" name="Rectangle: Rounded Corners 18">
            <a:extLst>
              <a:ext uri="{FF2B5EF4-FFF2-40B4-BE49-F238E27FC236}">
                <a16:creationId xmlns:a16="http://schemas.microsoft.com/office/drawing/2014/main" id="{ECECFC29-6609-4279-A244-CB5E6D636496}"/>
              </a:ext>
            </a:extLst>
          </p:cNvPr>
          <p:cNvSpPr/>
          <p:nvPr/>
        </p:nvSpPr>
        <p:spPr>
          <a:xfrm>
            <a:off x="6924436" y="4792266"/>
            <a:ext cx="1993210" cy="1662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a:ea typeface="Segoe UI"/>
                <a:cs typeface="Segoe UI"/>
              </a:rPr>
              <a:t>Recent change in  weight</a:t>
            </a:r>
            <a:endParaRPr lang="en-US" dirty="0">
              <a:solidFill>
                <a:schemeClr val="tx1"/>
              </a:solidFill>
              <a:cs typeface="Segoe UI"/>
            </a:endParaRPr>
          </a:p>
          <a:p>
            <a:pPr algn="ctr"/>
            <a:r>
              <a:rPr lang="en-US" dirty="0">
                <a:solidFill>
                  <a:schemeClr val="tx1"/>
                </a:solidFill>
                <a:latin typeface="Calibri"/>
                <a:ea typeface="Segoe UI"/>
                <a:cs typeface="Segoe UI"/>
              </a:rPr>
              <a:t>loss or gain​</a:t>
            </a:r>
            <a:endParaRPr lang="en-US">
              <a:solidFill>
                <a:schemeClr val="tx1"/>
              </a:solidFill>
            </a:endParaRPr>
          </a:p>
          <a:p>
            <a:pPr algn="ctr"/>
            <a:r>
              <a:rPr lang="en-US" dirty="0">
                <a:solidFill>
                  <a:schemeClr val="tx1"/>
                </a:solidFill>
                <a:latin typeface="Calibri"/>
                <a:ea typeface="Segoe UI"/>
                <a:cs typeface="Segoe UI"/>
              </a:rPr>
              <a:t>Obesity Anorexia  </a:t>
            </a:r>
            <a:endParaRPr lang="en-US" dirty="0">
              <a:solidFill>
                <a:schemeClr val="tx1"/>
              </a:solidFill>
              <a:latin typeface="Calibri"/>
              <a:ea typeface="Segoe UI"/>
              <a:cs typeface="Calibri"/>
            </a:endParaRPr>
          </a:p>
          <a:p>
            <a:pPr algn="ctr"/>
            <a:r>
              <a:rPr lang="en-US" dirty="0">
                <a:solidFill>
                  <a:schemeClr val="tx1"/>
                </a:solidFill>
                <a:latin typeface="Calibri"/>
                <a:ea typeface="Segoe UI"/>
                <a:cs typeface="Segoe UI"/>
              </a:rPr>
              <a:t>(Prader Willi's)</a:t>
            </a:r>
            <a:r>
              <a:rPr lang="en-US" dirty="0">
                <a:latin typeface="Calibri"/>
                <a:ea typeface="Segoe UI"/>
                <a:cs typeface="Segoe UI"/>
              </a:rPr>
              <a:t> ​</a:t>
            </a:r>
            <a:endParaRPr lang="en-US" dirty="0">
              <a:solidFill>
                <a:schemeClr val="tx1"/>
              </a:solidFill>
              <a:cs typeface="Calibri"/>
            </a:endParaRPr>
          </a:p>
        </p:txBody>
      </p:sp>
      <p:sp>
        <p:nvSpPr>
          <p:cNvPr id="21" name="Rectangle: Rounded Corners 20">
            <a:extLst>
              <a:ext uri="{FF2B5EF4-FFF2-40B4-BE49-F238E27FC236}">
                <a16:creationId xmlns:a16="http://schemas.microsoft.com/office/drawing/2014/main" id="{8A25A896-95AF-427A-84E0-1C70BC2A3B80}"/>
              </a:ext>
            </a:extLst>
          </p:cNvPr>
          <p:cNvSpPr/>
          <p:nvPr/>
        </p:nvSpPr>
        <p:spPr>
          <a:xfrm>
            <a:off x="4082004" y="5644276"/>
            <a:ext cx="2722642" cy="11283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Segoe UI"/>
              </a:rPr>
              <a:t>Behavior plan in place addressing putting self in risky situations (Refusing help off floor)</a:t>
            </a:r>
          </a:p>
        </p:txBody>
      </p:sp>
      <p:sp>
        <p:nvSpPr>
          <p:cNvPr id="23" name="Rectangle: Rounded Corners 22">
            <a:extLst>
              <a:ext uri="{FF2B5EF4-FFF2-40B4-BE49-F238E27FC236}">
                <a16:creationId xmlns:a16="http://schemas.microsoft.com/office/drawing/2014/main" id="{66E99B13-BEC3-4782-8416-04425EF1BE56}"/>
              </a:ext>
            </a:extLst>
          </p:cNvPr>
          <p:cNvSpPr/>
          <p:nvPr/>
        </p:nvSpPr>
        <p:spPr>
          <a:xfrm>
            <a:off x="711332" y="5592078"/>
            <a:ext cx="3116780" cy="12297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chemeClr val="tx1"/>
                </a:solidFill>
                <a:latin typeface="Calibri"/>
                <a:ea typeface="Segoe UI"/>
                <a:cs typeface="Segoe UI"/>
              </a:rPr>
              <a:t>Unable to change body position.​</a:t>
            </a:r>
          </a:p>
          <a:p>
            <a:pPr algn="ctr" rtl="0"/>
            <a:r>
              <a:rPr lang="en-US" dirty="0">
                <a:solidFill>
                  <a:schemeClr val="tx1"/>
                </a:solidFill>
                <a:latin typeface="Calibri"/>
                <a:ea typeface="Segoe UI"/>
                <a:cs typeface="Segoe UI"/>
              </a:rPr>
              <a:t>(Cerebral Palsy, Stroke)​</a:t>
            </a:r>
            <a:endParaRPr lang="en-US" dirty="0">
              <a:solidFill>
                <a:schemeClr val="tx1"/>
              </a:solidFill>
              <a:cs typeface="Calibri"/>
            </a:endParaRPr>
          </a:p>
        </p:txBody>
      </p:sp>
      <p:sp>
        <p:nvSpPr>
          <p:cNvPr id="25" name="Rectangle: Rounded Corners 24">
            <a:extLst>
              <a:ext uri="{FF2B5EF4-FFF2-40B4-BE49-F238E27FC236}">
                <a16:creationId xmlns:a16="http://schemas.microsoft.com/office/drawing/2014/main" id="{23118224-B68E-4AF2-AE9A-3E5EEAC747DC}"/>
              </a:ext>
            </a:extLst>
          </p:cNvPr>
          <p:cNvSpPr/>
          <p:nvPr/>
        </p:nvSpPr>
        <p:spPr>
          <a:xfrm>
            <a:off x="163059" y="3648737"/>
            <a:ext cx="2342303" cy="1756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Edema related to Congestive Heart  Failure, Peripheral Artery Disease.</a:t>
            </a:r>
            <a:endParaRPr lang="en-US" dirty="0">
              <a:solidFill>
                <a:schemeClr val="tx1"/>
              </a:solidFill>
              <a:ea typeface="+mn-lt"/>
              <a:cs typeface="+mn-lt"/>
            </a:endParaRPr>
          </a:p>
          <a:p>
            <a:pPr algn="ctr"/>
            <a:endParaRPr lang="en-US" dirty="0">
              <a:solidFill>
                <a:schemeClr val="tx1"/>
              </a:solidFill>
              <a:cs typeface="Calibri"/>
            </a:endParaRPr>
          </a:p>
        </p:txBody>
      </p:sp>
      <p:cxnSp>
        <p:nvCxnSpPr>
          <p:cNvPr id="26" name="Connector: Curved 25">
            <a:extLst>
              <a:ext uri="{FF2B5EF4-FFF2-40B4-BE49-F238E27FC236}">
                <a16:creationId xmlns:a16="http://schemas.microsoft.com/office/drawing/2014/main" id="{AE59F91B-A66B-415A-AED8-6770834E660E}"/>
              </a:ext>
            </a:extLst>
          </p:cNvPr>
          <p:cNvCxnSpPr/>
          <p:nvPr/>
        </p:nvCxnSpPr>
        <p:spPr>
          <a:xfrm>
            <a:off x="5440933" y="4588418"/>
            <a:ext cx="1609040" cy="81336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A575A5A-E369-424A-BF4F-5CE88B0879D3}"/>
              </a:ext>
            </a:extLst>
          </p:cNvPr>
          <p:cNvCxnSpPr/>
          <p:nvPr/>
        </p:nvCxnSpPr>
        <p:spPr>
          <a:xfrm flipH="1">
            <a:off x="4995257" y="2814419"/>
            <a:ext cx="1827518" cy="120202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CDB97DF-D17F-4C30-BFF5-91EA4094B26E}"/>
              </a:ext>
            </a:extLst>
          </p:cNvPr>
          <p:cNvCxnSpPr>
            <a:cxnSpLocks/>
          </p:cNvCxnSpPr>
          <p:nvPr/>
        </p:nvCxnSpPr>
        <p:spPr>
          <a:xfrm flipH="1">
            <a:off x="5550970" y="3910355"/>
            <a:ext cx="790629" cy="37131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74E759C-F1D7-4169-AC5F-D6E6C222AA0D}"/>
              </a:ext>
            </a:extLst>
          </p:cNvPr>
          <p:cNvCxnSpPr>
            <a:cxnSpLocks/>
          </p:cNvCxnSpPr>
          <p:nvPr/>
        </p:nvCxnSpPr>
        <p:spPr>
          <a:xfrm flipH="1" flipV="1">
            <a:off x="4995257" y="4786866"/>
            <a:ext cx="1068485" cy="853775"/>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64540590-D91C-4E33-B9DB-1C70B4280C8A}"/>
              </a:ext>
            </a:extLst>
          </p:cNvPr>
          <p:cNvCxnSpPr>
            <a:cxnSpLocks/>
          </p:cNvCxnSpPr>
          <p:nvPr/>
        </p:nvCxnSpPr>
        <p:spPr>
          <a:xfrm flipH="1">
            <a:off x="1610462" y="4592365"/>
            <a:ext cx="1573677" cy="40920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6BEB4C0-58A9-40A5-B2E2-34216D10CCBF}"/>
              </a:ext>
            </a:extLst>
          </p:cNvPr>
          <p:cNvCxnSpPr>
            <a:cxnSpLocks/>
          </p:cNvCxnSpPr>
          <p:nvPr/>
        </p:nvCxnSpPr>
        <p:spPr>
          <a:xfrm flipH="1">
            <a:off x="2432459" y="4731294"/>
            <a:ext cx="1373279" cy="846834"/>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85FD8B85-6445-48ED-91DB-3D7B6CC07374}"/>
              </a:ext>
            </a:extLst>
          </p:cNvPr>
          <p:cNvCxnSpPr>
            <a:cxnSpLocks/>
          </p:cNvCxnSpPr>
          <p:nvPr/>
        </p:nvCxnSpPr>
        <p:spPr>
          <a:xfrm flipH="1" flipV="1">
            <a:off x="1947417" y="3147926"/>
            <a:ext cx="1527208" cy="91223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3B5B002C-BFED-4798-ACE3-644C901576FA}"/>
              </a:ext>
            </a:extLst>
          </p:cNvPr>
          <p:cNvCxnSpPr>
            <a:cxnSpLocks/>
          </p:cNvCxnSpPr>
          <p:nvPr/>
        </p:nvCxnSpPr>
        <p:spPr>
          <a:xfrm flipH="1">
            <a:off x="4111169" y="3278863"/>
            <a:ext cx="815888" cy="737583"/>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56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067AA2-E271-49F4-A96C-FB5A224D5B91}"/>
              </a:ext>
            </a:extLst>
          </p:cNvPr>
          <p:cNvSpPr>
            <a:spLocks noGrp="1"/>
          </p:cNvSpPr>
          <p:nvPr>
            <p:ph type="sldNum" sz="quarter" idx="12"/>
          </p:nvPr>
        </p:nvSpPr>
        <p:spPr/>
        <p:txBody>
          <a:bodyPr/>
          <a:lstStyle/>
          <a:p>
            <a:fld id="{BA4BD403-32A3-456F-9E42-157C52AD5E0F}" type="slidenum">
              <a:rPr lang="en-US" smtClean="0"/>
              <a:t>19</a:t>
            </a:fld>
            <a:endParaRPr lang="en-US"/>
          </a:p>
        </p:txBody>
      </p:sp>
      <p:sp>
        <p:nvSpPr>
          <p:cNvPr id="29" name="Rectangle 28">
            <a:extLst>
              <a:ext uri="{FF2B5EF4-FFF2-40B4-BE49-F238E27FC236}">
                <a16:creationId xmlns:a16="http://schemas.microsoft.com/office/drawing/2014/main" id="{B3D85624-8BA9-4F0F-A6AA-D8C8C18B23A4}"/>
              </a:ext>
            </a:extLst>
          </p:cNvPr>
          <p:cNvSpPr/>
          <p:nvPr/>
        </p:nvSpPr>
        <p:spPr>
          <a:xfrm>
            <a:off x="574158" y="936847"/>
            <a:ext cx="2551225" cy="95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Remember! Think about all settings: home, Day Support, Community Engagement</a:t>
            </a:r>
          </a:p>
        </p:txBody>
      </p:sp>
      <p:pic>
        <p:nvPicPr>
          <p:cNvPr id="9" name="Picture 8"/>
          <p:cNvPicPr>
            <a:picLocks noChangeAspect="1"/>
          </p:cNvPicPr>
          <p:nvPr/>
        </p:nvPicPr>
        <p:blipFill>
          <a:blip r:embed="rId2"/>
          <a:stretch>
            <a:fillRect/>
          </a:stretch>
        </p:blipFill>
        <p:spPr>
          <a:xfrm>
            <a:off x="0" y="1890731"/>
            <a:ext cx="9146526" cy="1710403"/>
          </a:xfrm>
          <a:prstGeom prst="rect">
            <a:avLst/>
          </a:prstGeom>
        </p:spPr>
      </p:pic>
      <p:pic>
        <p:nvPicPr>
          <p:cNvPr id="10" name="Picture 9"/>
          <p:cNvPicPr>
            <a:picLocks noChangeAspect="1"/>
          </p:cNvPicPr>
          <p:nvPr/>
        </p:nvPicPr>
        <p:blipFill>
          <a:blip r:embed="rId3"/>
          <a:stretch>
            <a:fillRect/>
          </a:stretch>
        </p:blipFill>
        <p:spPr>
          <a:xfrm>
            <a:off x="-2526" y="4457700"/>
            <a:ext cx="9141473" cy="2400300"/>
          </a:xfrm>
          <a:prstGeom prst="rect">
            <a:avLst/>
          </a:prstGeom>
        </p:spPr>
      </p:pic>
      <p:sp>
        <p:nvSpPr>
          <p:cNvPr id="23" name="Multiplication Sign 7">
            <a:extLst>
              <a:ext uri="{FF2B5EF4-FFF2-40B4-BE49-F238E27FC236}">
                <a16:creationId xmlns:a16="http://schemas.microsoft.com/office/drawing/2014/main" id="{0160DB34-155F-4E26-92E8-DACEDEED8DA5}"/>
              </a:ext>
            </a:extLst>
          </p:cNvPr>
          <p:cNvSpPr/>
          <p:nvPr/>
        </p:nvSpPr>
        <p:spPr>
          <a:xfrm>
            <a:off x="7824349" y="2739077"/>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5935" y="318977"/>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sp>
        <p:nvSpPr>
          <p:cNvPr id="12" name="Rectangle 11"/>
          <p:cNvSpPr/>
          <p:nvPr/>
        </p:nvSpPr>
        <p:spPr>
          <a:xfrm>
            <a:off x="6220047" y="94234"/>
            <a:ext cx="2546761" cy="1066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Prior to ISP meeting, review discharge summaries, medical reports, and health history for information.</a:t>
            </a:r>
          </a:p>
        </p:txBody>
      </p:sp>
      <p:sp>
        <p:nvSpPr>
          <p:cNvPr id="27" name="Arrow: Down 24">
            <a:extLst>
              <a:ext uri="{FF2B5EF4-FFF2-40B4-BE49-F238E27FC236}">
                <a16:creationId xmlns:a16="http://schemas.microsoft.com/office/drawing/2014/main" id="{E9F01252-524A-4AF4-AA75-70B93043FF80}"/>
              </a:ext>
            </a:extLst>
          </p:cNvPr>
          <p:cNvSpPr/>
          <p:nvPr/>
        </p:nvSpPr>
        <p:spPr>
          <a:xfrm>
            <a:off x="7758658" y="3416295"/>
            <a:ext cx="505192" cy="645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18567" y="4061875"/>
            <a:ext cx="3748241" cy="369332"/>
          </a:xfrm>
          <a:prstGeom prst="rect">
            <a:avLst/>
          </a:prstGeom>
          <a:noFill/>
        </p:spPr>
        <p:txBody>
          <a:bodyPr wrap="square" rtlCol="0">
            <a:spAutoFit/>
          </a:bodyPr>
          <a:lstStyle/>
          <a:p>
            <a:r>
              <a:rPr lang="en-US" b="1" dirty="0">
                <a:solidFill>
                  <a:srgbClr val="FF0000"/>
                </a:solidFill>
              </a:rPr>
              <a:t>Skip Step 2 and go to Section B</a:t>
            </a:r>
          </a:p>
        </p:txBody>
      </p:sp>
    </p:spTree>
    <p:extLst>
      <p:ext uri="{BB962C8B-B14F-4D97-AF65-F5344CB8AC3E}">
        <p14:creationId xmlns:p14="http://schemas.microsoft.com/office/powerpoint/2010/main" val="379638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27432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48828A52-AC9D-4FD4-BFA2-7AFED1C20D5B}"/>
              </a:ext>
            </a:extLst>
          </p:cNvPr>
          <p:cNvSpPr>
            <a:spLocks noGrp="1"/>
          </p:cNvSpPr>
          <p:nvPr>
            <p:ph type="title"/>
          </p:nvPr>
        </p:nvSpPr>
        <p:spPr>
          <a:xfrm>
            <a:off x="445770" y="637125"/>
            <a:ext cx="2372868" cy="5256371"/>
          </a:xfrm>
        </p:spPr>
        <p:txBody>
          <a:bodyPr>
            <a:normAutofit/>
          </a:bodyPr>
          <a:lstStyle/>
          <a:p>
            <a:r>
              <a:rPr lang="en-US" sz="2800" dirty="0">
                <a:solidFill>
                  <a:schemeClr val="bg1"/>
                </a:solidFill>
                <a:latin typeface="Arial Black"/>
                <a:cs typeface="Calibri Light"/>
              </a:rPr>
              <a:t>Who benefits from this training?</a:t>
            </a:r>
          </a:p>
        </p:txBody>
      </p:sp>
      <p:sp>
        <p:nvSpPr>
          <p:cNvPr id="4" name="Slide Number Placeholder 3">
            <a:extLst>
              <a:ext uri="{FF2B5EF4-FFF2-40B4-BE49-F238E27FC236}">
                <a16:creationId xmlns:a16="http://schemas.microsoft.com/office/drawing/2014/main" id="{CF094D77-7278-4D97-9651-EF571BB49847}"/>
              </a:ext>
            </a:extLst>
          </p:cNvPr>
          <p:cNvSpPr>
            <a:spLocks noGrp="1"/>
          </p:cNvSpPr>
          <p:nvPr>
            <p:ph type="sldNum" sz="quarter" idx="12"/>
          </p:nvPr>
        </p:nvSpPr>
        <p:spPr>
          <a:xfrm>
            <a:off x="6457950" y="6356350"/>
            <a:ext cx="2057400" cy="365125"/>
          </a:xfrm>
          <a:prstGeom prst="ellipse">
            <a:avLst/>
          </a:prstGeom>
        </p:spPr>
        <p:txBody>
          <a:bodyPr>
            <a:normAutofit/>
          </a:bodyPr>
          <a:lstStyle/>
          <a:p>
            <a:pPr>
              <a:spcAft>
                <a:spcPts val="600"/>
              </a:spcAft>
            </a:pPr>
            <a:fld id="{BA4BD403-32A3-456F-9E42-157C52AD5E0F}" type="slidenum">
              <a:rPr lang="en-US" sz="1000">
                <a:solidFill>
                  <a:srgbClr val="898989"/>
                </a:solidFill>
              </a:rPr>
              <a:pPr>
                <a:spcAft>
                  <a:spcPts val="600"/>
                </a:spcAft>
              </a:pPr>
              <a:t>2</a:t>
            </a:fld>
            <a:endParaRPr lang="en-US" sz="1000">
              <a:solidFill>
                <a:srgbClr val="898989"/>
              </a:solidFill>
            </a:endParaRPr>
          </a:p>
        </p:txBody>
      </p:sp>
      <p:graphicFrame>
        <p:nvGraphicFramePr>
          <p:cNvPr id="23" name="Content Placeholder 2">
            <a:extLst>
              <a:ext uri="{FF2B5EF4-FFF2-40B4-BE49-F238E27FC236}">
                <a16:creationId xmlns:a16="http://schemas.microsoft.com/office/drawing/2014/main" id="{26A500E8-C0CD-4429-AC92-5B7C683A67EA}"/>
              </a:ext>
            </a:extLst>
          </p:cNvPr>
          <p:cNvGraphicFramePr>
            <a:graphicFrameLocks noGrp="1"/>
          </p:cNvGraphicFramePr>
          <p:nvPr>
            <p:ph idx="1"/>
            <p:extLst>
              <p:ext uri="{D42A27DB-BD31-4B8C-83A1-F6EECF244321}">
                <p14:modId xmlns:p14="http://schemas.microsoft.com/office/powerpoint/2010/main" val="2387480727"/>
              </p:ext>
            </p:extLst>
          </p:nvPr>
        </p:nvGraphicFramePr>
        <p:xfrm>
          <a:off x="3387852" y="303591"/>
          <a:ext cx="5431536"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36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4BD403-32A3-456F-9E42-157C52AD5E0F}" type="slidenum">
              <a:rPr lang="en-US" smtClean="0"/>
              <a:t>20</a:t>
            </a:fld>
            <a:endParaRPr lang="en-US"/>
          </a:p>
        </p:txBody>
      </p:sp>
      <p:pic>
        <p:nvPicPr>
          <p:cNvPr id="4" name="Picture 3"/>
          <p:cNvPicPr>
            <a:picLocks noChangeAspect="1"/>
          </p:cNvPicPr>
          <p:nvPr/>
        </p:nvPicPr>
        <p:blipFill>
          <a:blip r:embed="rId2"/>
          <a:stretch>
            <a:fillRect/>
          </a:stretch>
        </p:blipFill>
        <p:spPr>
          <a:xfrm>
            <a:off x="17642" y="4867275"/>
            <a:ext cx="9126358" cy="1990725"/>
          </a:xfrm>
          <a:prstGeom prst="rect">
            <a:avLst/>
          </a:prstGeom>
        </p:spPr>
      </p:pic>
      <p:pic>
        <p:nvPicPr>
          <p:cNvPr id="5" name="Picture 4"/>
          <p:cNvPicPr>
            <a:picLocks noChangeAspect="1"/>
          </p:cNvPicPr>
          <p:nvPr/>
        </p:nvPicPr>
        <p:blipFill>
          <a:blip r:embed="rId3"/>
          <a:stretch>
            <a:fillRect/>
          </a:stretch>
        </p:blipFill>
        <p:spPr>
          <a:xfrm>
            <a:off x="35286" y="975912"/>
            <a:ext cx="9106187" cy="1710403"/>
          </a:xfrm>
          <a:prstGeom prst="rect">
            <a:avLst/>
          </a:prstGeom>
        </p:spPr>
      </p:pic>
      <p:sp>
        <p:nvSpPr>
          <p:cNvPr id="6" name="TextBox 5"/>
          <p:cNvSpPr txBox="1"/>
          <p:nvPr/>
        </p:nvSpPr>
        <p:spPr>
          <a:xfrm>
            <a:off x="435935" y="318977"/>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sp>
        <p:nvSpPr>
          <p:cNvPr id="9" name="Multiplication Sign 7">
            <a:extLst>
              <a:ext uri="{FF2B5EF4-FFF2-40B4-BE49-F238E27FC236}">
                <a16:creationId xmlns:a16="http://schemas.microsoft.com/office/drawing/2014/main" id="{0160DB34-155F-4E26-92E8-DACEDEED8DA5}"/>
              </a:ext>
            </a:extLst>
          </p:cNvPr>
          <p:cNvSpPr/>
          <p:nvPr/>
        </p:nvSpPr>
        <p:spPr>
          <a:xfrm>
            <a:off x="8611042" y="1831113"/>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7642" y="2880777"/>
            <a:ext cx="9141473" cy="1985690"/>
          </a:xfrm>
          <a:prstGeom prst="rect">
            <a:avLst/>
          </a:prstGeom>
        </p:spPr>
      </p:pic>
      <p:sp>
        <p:nvSpPr>
          <p:cNvPr id="12" name="Multiplication Sign 7">
            <a:extLst>
              <a:ext uri="{FF2B5EF4-FFF2-40B4-BE49-F238E27FC236}">
                <a16:creationId xmlns:a16="http://schemas.microsoft.com/office/drawing/2014/main" id="{0160DB34-155F-4E26-92E8-DACEDEED8DA5}"/>
              </a:ext>
            </a:extLst>
          </p:cNvPr>
          <p:cNvSpPr/>
          <p:nvPr/>
        </p:nvSpPr>
        <p:spPr>
          <a:xfrm>
            <a:off x="1520743" y="3330998"/>
            <a:ext cx="167906" cy="2842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7">
            <a:extLst>
              <a:ext uri="{FF2B5EF4-FFF2-40B4-BE49-F238E27FC236}">
                <a16:creationId xmlns:a16="http://schemas.microsoft.com/office/drawing/2014/main" id="{0160DB34-155F-4E26-92E8-DACEDEED8DA5}"/>
              </a:ext>
            </a:extLst>
          </p:cNvPr>
          <p:cNvSpPr/>
          <p:nvPr/>
        </p:nvSpPr>
        <p:spPr>
          <a:xfrm>
            <a:off x="1494018" y="4045944"/>
            <a:ext cx="233916" cy="24534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7">
            <a:extLst>
              <a:ext uri="{FF2B5EF4-FFF2-40B4-BE49-F238E27FC236}">
                <a16:creationId xmlns:a16="http://schemas.microsoft.com/office/drawing/2014/main" id="{0160DB34-155F-4E26-92E8-DACEDEED8DA5}"/>
              </a:ext>
            </a:extLst>
          </p:cNvPr>
          <p:cNvSpPr/>
          <p:nvPr/>
        </p:nvSpPr>
        <p:spPr>
          <a:xfrm>
            <a:off x="1514995" y="3873622"/>
            <a:ext cx="212939" cy="2137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37233" y="6488668"/>
            <a:ext cx="1961278" cy="369332"/>
          </a:xfrm>
          <a:prstGeom prst="rect">
            <a:avLst/>
          </a:prstGeom>
          <a:noFill/>
        </p:spPr>
        <p:txBody>
          <a:bodyPr wrap="square" rtlCol="0">
            <a:spAutoFit/>
          </a:bodyPr>
          <a:lstStyle/>
          <a:p>
            <a:r>
              <a:rPr lang="en-US" dirty="0"/>
              <a:t>Dr. Hopewell</a:t>
            </a:r>
          </a:p>
        </p:txBody>
      </p:sp>
      <p:sp>
        <p:nvSpPr>
          <p:cNvPr id="19" name="TextBox 18"/>
          <p:cNvSpPr txBox="1"/>
          <p:nvPr/>
        </p:nvSpPr>
        <p:spPr>
          <a:xfrm>
            <a:off x="7421525" y="6539023"/>
            <a:ext cx="1446027" cy="369332"/>
          </a:xfrm>
          <a:prstGeom prst="rect">
            <a:avLst/>
          </a:prstGeom>
          <a:noFill/>
        </p:spPr>
        <p:txBody>
          <a:bodyPr wrap="square" rtlCol="0">
            <a:spAutoFit/>
          </a:bodyPr>
          <a:lstStyle/>
          <a:p>
            <a:r>
              <a:rPr lang="en-US" dirty="0"/>
              <a:t>Nov 15, 20</a:t>
            </a:r>
          </a:p>
        </p:txBody>
      </p:sp>
      <p:sp>
        <p:nvSpPr>
          <p:cNvPr id="20" name="TextBox 19">
            <a:extLst>
              <a:ext uri="{FF2B5EF4-FFF2-40B4-BE49-F238E27FC236}">
                <a16:creationId xmlns:a16="http://schemas.microsoft.com/office/drawing/2014/main" id="{CE469AA7-0FE2-4CAA-BFA6-23282834B5A7}"/>
              </a:ext>
            </a:extLst>
          </p:cNvPr>
          <p:cNvSpPr txBox="1"/>
          <p:nvPr/>
        </p:nvSpPr>
        <p:spPr>
          <a:xfrm>
            <a:off x="6772940" y="3137129"/>
            <a:ext cx="2316015" cy="1754326"/>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During the ISP meeting ask all participants if they are aware of any risk factors listed in Step 2</a:t>
            </a:r>
          </a:p>
          <a:p>
            <a:endParaRPr lang="en-US" dirty="0">
              <a:cs typeface="Calibri"/>
            </a:endParaRPr>
          </a:p>
        </p:txBody>
      </p:sp>
    </p:spTree>
    <p:extLst>
      <p:ext uri="{BB962C8B-B14F-4D97-AF65-F5344CB8AC3E}">
        <p14:creationId xmlns:p14="http://schemas.microsoft.com/office/powerpoint/2010/main" val="236212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7B48C51A-A9A6-4B93-82BF-DB101CDF4A68}"/>
              </a:ext>
            </a:extLst>
          </p:cNvPr>
          <p:cNvSpPr>
            <a:spLocks noGrp="1"/>
          </p:cNvSpPr>
          <p:nvPr>
            <p:ph type="sldNum" sz="quarter" idx="12"/>
          </p:nvPr>
        </p:nvSpPr>
        <p:spPr>
          <a:xfrm>
            <a:off x="6457950" y="6356351"/>
            <a:ext cx="2057400" cy="365125"/>
          </a:xfrm>
        </p:spPr>
        <p:txBody>
          <a:bodyPr>
            <a:normAutofit/>
          </a:bodyPr>
          <a:lstStyle/>
          <a:p>
            <a:pPr>
              <a:spcAft>
                <a:spcPts val="600"/>
              </a:spcAft>
            </a:pPr>
            <a:fld id="{BA4BD403-32A3-456F-9E42-157C52AD5E0F}" type="slidenum">
              <a:rPr lang="en-US" sz="1050"/>
              <a:pPr>
                <a:spcAft>
                  <a:spcPts val="600"/>
                </a:spcAft>
              </a:pPr>
              <a:t>21</a:t>
            </a:fld>
            <a:endParaRPr lang="en-US" sz="1050"/>
          </a:p>
        </p:txBody>
      </p:sp>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5">
            <a:extLst>
              <a:ext uri="{FF2B5EF4-FFF2-40B4-BE49-F238E27FC236}">
                <a16:creationId xmlns:a16="http://schemas.microsoft.com/office/drawing/2014/main" id="{F429B3F3-AEFF-4D44-954C-DECBC0043222}"/>
              </a:ext>
            </a:extLst>
          </p:cNvPr>
          <p:cNvPicPr>
            <a:picLocks noChangeAspect="1"/>
          </p:cNvPicPr>
          <p:nvPr/>
        </p:nvPicPr>
        <p:blipFill>
          <a:blip r:embed="rId3"/>
          <a:stretch>
            <a:fillRect/>
          </a:stretch>
        </p:blipFill>
        <p:spPr>
          <a:xfrm>
            <a:off x="808473" y="581230"/>
            <a:ext cx="7593795" cy="5682912"/>
          </a:xfrm>
          <a:prstGeom prst="rect">
            <a:avLst/>
          </a:prstGeom>
        </p:spPr>
      </p:pic>
    </p:spTree>
    <p:extLst>
      <p:ext uri="{BB962C8B-B14F-4D97-AF65-F5344CB8AC3E}">
        <p14:creationId xmlns:p14="http://schemas.microsoft.com/office/powerpoint/2010/main" val="4042904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8443-3453-41D9-8A78-41B492820DA4}"/>
              </a:ext>
            </a:extLst>
          </p:cNvPr>
          <p:cNvSpPr>
            <a:spLocks noGrp="1"/>
          </p:cNvSpPr>
          <p:nvPr>
            <p:ph type="title"/>
          </p:nvPr>
        </p:nvSpPr>
        <p:spPr>
          <a:xfrm>
            <a:off x="628650" y="-123704"/>
            <a:ext cx="7886700" cy="1483714"/>
          </a:xfrm>
        </p:spPr>
        <p:txBody>
          <a:bodyPr/>
          <a:lstStyle/>
          <a:p>
            <a:r>
              <a:rPr lang="en-US">
                <a:latin typeface="Arial Black"/>
                <a:cs typeface="Calibri Light"/>
              </a:rPr>
              <a:t>References </a:t>
            </a:r>
            <a:endParaRPr lang="en-US" dirty="0">
              <a:latin typeface="Arial Black"/>
              <a:cs typeface="Calibri Light"/>
            </a:endParaRPr>
          </a:p>
        </p:txBody>
      </p:sp>
      <p:sp>
        <p:nvSpPr>
          <p:cNvPr id="3" name="Content Placeholder 2">
            <a:extLst>
              <a:ext uri="{FF2B5EF4-FFF2-40B4-BE49-F238E27FC236}">
                <a16:creationId xmlns:a16="http://schemas.microsoft.com/office/drawing/2014/main" id="{BEEA5DFD-8551-41A3-AAF3-C8904E9835B3}"/>
              </a:ext>
            </a:extLst>
          </p:cNvPr>
          <p:cNvSpPr>
            <a:spLocks noGrp="1"/>
          </p:cNvSpPr>
          <p:nvPr>
            <p:ph idx="1"/>
          </p:nvPr>
        </p:nvSpPr>
        <p:spPr>
          <a:xfrm>
            <a:off x="155685" y="1356925"/>
            <a:ext cx="8821369" cy="5374629"/>
          </a:xfrm>
        </p:spPr>
        <p:txBody>
          <a:bodyPr vert="horz" lIns="91440" tIns="45720" rIns="91440" bIns="45720" rtlCol="0" anchor="t">
            <a:noAutofit/>
          </a:bodyPr>
          <a:lstStyle/>
          <a:p>
            <a:pPr>
              <a:lnSpc>
                <a:spcPct val="110000"/>
              </a:lnSpc>
              <a:spcBef>
                <a:spcPts val="0"/>
              </a:spcBef>
              <a:buNone/>
            </a:pPr>
            <a:r>
              <a:rPr lang="en-US" sz="1200" dirty="0">
                <a:latin typeface="Arial"/>
                <a:ea typeface="+mn-lt"/>
                <a:cs typeface="+mn-lt"/>
              </a:rPr>
              <a:t>American Board of Wound Management (2019). </a:t>
            </a:r>
            <a:r>
              <a:rPr lang="en-US" sz="1200" i="1" dirty="0">
                <a:latin typeface="Arial"/>
                <a:ea typeface="+mn-lt"/>
                <a:cs typeface="+mn-lt"/>
              </a:rPr>
              <a:t>Board certification. </a:t>
            </a:r>
            <a:endParaRPr lang="en-US" sz="1200" dirty="0">
              <a:latin typeface="Arial"/>
              <a:ea typeface="+mn-lt"/>
              <a:cs typeface="+mn-lt"/>
            </a:endParaRPr>
          </a:p>
          <a:p>
            <a:pPr>
              <a:lnSpc>
                <a:spcPct val="110000"/>
              </a:lnSpc>
              <a:spcBef>
                <a:spcPts val="0"/>
              </a:spcBef>
              <a:buNone/>
            </a:pPr>
            <a:r>
              <a:rPr lang="en-US" sz="1200" dirty="0">
                <a:latin typeface="Arial"/>
                <a:ea typeface="+mn-lt"/>
                <a:cs typeface="+mn-lt"/>
              </a:rPr>
              <a:t>Retrieved from </a:t>
            </a:r>
            <a:r>
              <a:rPr lang="en-US" sz="1200" u="sng" dirty="0">
                <a:latin typeface="Arial"/>
                <a:ea typeface="+mn-lt"/>
                <a:cs typeface="+mn-lt"/>
                <a:hlinkClick r:id="rId2"/>
              </a:rPr>
              <a:t>http://www.abwmcertified.org/abwm-certified/board-certification/</a:t>
            </a:r>
            <a:endParaRPr lang="en-US" sz="1200" u="sng" dirty="0">
              <a:latin typeface="Arial"/>
              <a:ea typeface="+mn-lt"/>
              <a:cs typeface="+mn-lt"/>
            </a:endParaRPr>
          </a:p>
          <a:p>
            <a:pPr>
              <a:lnSpc>
                <a:spcPct val="110000"/>
              </a:lnSpc>
              <a:spcBef>
                <a:spcPts val="0"/>
              </a:spcBef>
              <a:buNone/>
            </a:pPr>
            <a:r>
              <a:rPr lang="en-US" sz="1200" dirty="0" err="1">
                <a:latin typeface="Arial"/>
                <a:ea typeface="+mn-lt"/>
                <a:cs typeface="+mn-lt"/>
              </a:rPr>
              <a:t>Borzdynski</a:t>
            </a:r>
            <a:r>
              <a:rPr lang="en-US" sz="1200" dirty="0">
                <a:latin typeface="Arial"/>
                <a:ea typeface="+mn-lt"/>
                <a:cs typeface="+mn-lt"/>
              </a:rPr>
              <a:t>, C.J., McGuiness, W., and Miller C. (2015). Comparing visual and objective skin assessment with</a:t>
            </a:r>
            <a:endParaRPr lang="en-US" sz="1200" dirty="0">
              <a:latin typeface="Arial"/>
              <a:cs typeface="Arial"/>
            </a:endParaRPr>
          </a:p>
          <a:p>
            <a:pPr>
              <a:lnSpc>
                <a:spcPct val="110000"/>
              </a:lnSpc>
              <a:spcBef>
                <a:spcPts val="0"/>
              </a:spcBef>
              <a:buNone/>
            </a:pPr>
            <a:r>
              <a:rPr lang="en-US" sz="1200" dirty="0">
                <a:latin typeface="Arial"/>
                <a:ea typeface="+mn-lt"/>
                <a:cs typeface="+mn-lt"/>
              </a:rPr>
              <a:t>pressure injury risk. </a:t>
            </a:r>
            <a:r>
              <a:rPr lang="en-US" sz="1200" i="1" dirty="0">
                <a:latin typeface="Arial"/>
                <a:ea typeface="+mn-lt"/>
                <a:cs typeface="+mn-lt"/>
              </a:rPr>
              <a:t>International Wound Journal. </a:t>
            </a:r>
            <a:endParaRPr lang="en-US" sz="1200" dirty="0">
              <a:latin typeface="Arial"/>
              <a:ea typeface="+mn-lt"/>
              <a:cs typeface="+mn-lt"/>
            </a:endParaRPr>
          </a:p>
          <a:p>
            <a:pPr>
              <a:lnSpc>
                <a:spcPct val="110000"/>
              </a:lnSpc>
              <a:spcBef>
                <a:spcPts val="0"/>
              </a:spcBef>
              <a:buNone/>
            </a:pPr>
            <a:r>
              <a:rPr lang="en-US" sz="1200" dirty="0">
                <a:latin typeface="Arial"/>
                <a:ea typeface="+mn-lt"/>
                <a:cs typeface="+mn-lt"/>
              </a:rPr>
              <a:t>Retrieved from </a:t>
            </a:r>
            <a:r>
              <a:rPr lang="en-US" sz="1200" dirty="0">
                <a:latin typeface="Arial"/>
                <a:ea typeface="+mn-lt"/>
                <a:cs typeface="+mn-lt"/>
                <a:hlinkClick r:id="rId3"/>
              </a:rPr>
              <a:t>https://www.researchgate.net/profile/Caroline_Borzdynski/publication/280119914_Comparing </a:t>
            </a:r>
            <a:endParaRPr lang="en-US" sz="1200" dirty="0">
              <a:latin typeface="Arial"/>
              <a:ea typeface="+mn-lt"/>
              <a:cs typeface="+mn-lt"/>
            </a:endParaRPr>
          </a:p>
          <a:p>
            <a:pPr>
              <a:lnSpc>
                <a:spcPct val="110000"/>
              </a:lnSpc>
              <a:spcBef>
                <a:spcPts val="0"/>
              </a:spcBef>
              <a:buNone/>
            </a:pPr>
            <a:r>
              <a:rPr lang="en-US" sz="1200" dirty="0">
                <a:latin typeface="Arial"/>
                <a:ea typeface="+mn-lt"/>
                <a:cs typeface="+mn-lt"/>
                <a:hlinkClick r:id="rId3"/>
              </a:rPr>
              <a:t>visual_and_objective_skin_assessment_with_pressure_injury_risk/links/55bf26ba08aec0e5f445ecd3/Compar</a:t>
            </a:r>
            <a:endParaRPr lang="en-US" sz="1200" dirty="0">
              <a:latin typeface="Arial"/>
              <a:ea typeface="+mn-lt"/>
              <a:cs typeface="+mn-lt"/>
            </a:endParaRPr>
          </a:p>
          <a:p>
            <a:pPr>
              <a:lnSpc>
                <a:spcPct val="110000"/>
              </a:lnSpc>
              <a:spcBef>
                <a:spcPts val="0"/>
              </a:spcBef>
              <a:buNone/>
            </a:pPr>
            <a:r>
              <a:rPr lang="en-US" sz="1200" dirty="0">
                <a:latin typeface="Arial"/>
                <a:ea typeface="+mn-lt"/>
                <a:cs typeface="+mn-lt"/>
                <a:hlinkClick r:id="rId3"/>
              </a:rPr>
              <a:t>ing-visual-and-objectiveskin-assessment-with-pressure-injury-risk.pdf</a:t>
            </a:r>
            <a:endParaRPr lang="en-US" sz="1200" dirty="0">
              <a:latin typeface="Arial"/>
              <a:ea typeface="+mn-lt"/>
              <a:cs typeface="+mn-lt"/>
            </a:endParaRPr>
          </a:p>
          <a:p>
            <a:pPr marL="0" indent="0">
              <a:buNone/>
            </a:pPr>
            <a:r>
              <a:rPr lang="en-US" sz="1200" dirty="0">
                <a:latin typeface="Arial"/>
                <a:ea typeface="+mn-lt"/>
                <a:cs typeface="+mn-lt"/>
              </a:rPr>
              <a:t>Edsberg, L.E., Black, J.M., Goldberg, M., McNichol, L., Moore, L. and Sieggreen, M. (2016). Revised national pressure ulcer advisory panel pressure injury staging system. </a:t>
            </a:r>
            <a:r>
              <a:rPr lang="en-US" sz="1200" i="1" dirty="0">
                <a:latin typeface="Arial"/>
                <a:ea typeface="+mn-lt"/>
                <a:cs typeface="+mn-lt"/>
              </a:rPr>
              <a:t>Journal of Wound, Ostomy and Continence Nursing. 43</a:t>
            </a:r>
            <a:r>
              <a:rPr lang="en-US" sz="1200" dirty="0">
                <a:latin typeface="Arial"/>
                <a:ea typeface="+mn-lt"/>
                <a:cs typeface="+mn-lt"/>
              </a:rPr>
              <a:t>(6). 585-597. DOI:10.1097/WON.0000000000000281</a:t>
            </a:r>
          </a:p>
          <a:p>
            <a:pPr>
              <a:buNone/>
            </a:pPr>
            <a:r>
              <a:rPr lang="en-US" sz="1200" dirty="0">
                <a:latin typeface="Arial"/>
                <a:ea typeface="+mn-lt"/>
                <a:cs typeface="+mn-lt"/>
              </a:rPr>
              <a:t>Gray, M. &amp; Giuliano, K.K. (2018). Incontinence-associated dermatitis, characteristics and relationship to pressure injury: A</a:t>
            </a:r>
          </a:p>
          <a:p>
            <a:pPr>
              <a:spcBef>
                <a:spcPts val="0"/>
              </a:spcBef>
              <a:buNone/>
            </a:pPr>
            <a:r>
              <a:rPr lang="en-US" sz="1200" dirty="0">
                <a:latin typeface="Arial"/>
                <a:ea typeface="+mn-lt"/>
                <a:cs typeface="+mn-lt"/>
              </a:rPr>
              <a:t>multisite epidemiologic analysis. </a:t>
            </a:r>
            <a:r>
              <a:rPr lang="en-US" sz="1200" i="1" dirty="0">
                <a:latin typeface="Arial"/>
                <a:ea typeface="+mn-lt"/>
                <a:cs typeface="+mn-lt"/>
              </a:rPr>
              <a:t>Journal of Wound, Ostomy and Continence Nursing. 45</a:t>
            </a:r>
            <a:r>
              <a:rPr lang="en-US" sz="1200" dirty="0">
                <a:latin typeface="Arial"/>
                <a:ea typeface="+mn-lt"/>
                <a:cs typeface="+mn-lt"/>
              </a:rPr>
              <a:t>(1). 63-67. DOI:</a:t>
            </a:r>
          </a:p>
          <a:p>
            <a:pPr>
              <a:spcBef>
                <a:spcPts val="0"/>
              </a:spcBef>
              <a:buNone/>
            </a:pPr>
            <a:r>
              <a:rPr lang="en-US" sz="1200" dirty="0">
                <a:latin typeface="Arial"/>
                <a:ea typeface="+mn-lt"/>
                <a:cs typeface="+mn-lt"/>
              </a:rPr>
              <a:t>10.1097/WON.0000000000000390</a:t>
            </a:r>
            <a:endParaRPr lang="en-US" sz="1200" dirty="0">
              <a:latin typeface="Arial"/>
              <a:cs typeface="Calibri"/>
            </a:endParaRPr>
          </a:p>
          <a:p>
            <a:pPr>
              <a:spcBef>
                <a:spcPts val="0"/>
              </a:spcBef>
              <a:buNone/>
            </a:pPr>
            <a:endParaRPr lang="en-US" sz="1200" dirty="0">
              <a:latin typeface="Arial"/>
              <a:ea typeface="+mn-lt"/>
              <a:cs typeface="+mn-lt"/>
            </a:endParaRPr>
          </a:p>
          <a:p>
            <a:pPr marL="0" indent="0">
              <a:spcBef>
                <a:spcPts val="0"/>
              </a:spcBef>
              <a:buNone/>
            </a:pPr>
            <a:r>
              <a:rPr lang="en-US" sz="1200" dirty="0">
                <a:latin typeface="Arial"/>
                <a:ea typeface="+mn-lt"/>
                <a:cs typeface="+mn-lt"/>
              </a:rPr>
              <a:t>Harvard Health Publishing. (n.d.). Bedsores (Decubitus Ulcers). Retrieved from </a:t>
            </a:r>
            <a:r>
              <a:rPr lang="en-US" sz="1200" dirty="0">
                <a:latin typeface="Arial"/>
                <a:ea typeface="+mn-lt"/>
                <a:cs typeface="+mn-lt"/>
                <a:hlinkClick r:id="rId4"/>
              </a:rPr>
              <a:t>https://www.health.harvard.edu/a_to_z/bedsores-decubitus-ulcers-a-to-z</a:t>
            </a:r>
            <a:endParaRPr lang="en-US" sz="1200" dirty="0">
              <a:latin typeface="Arial"/>
              <a:cs typeface="Calibri" panose="020F0502020204030204"/>
            </a:endParaRPr>
          </a:p>
          <a:p>
            <a:pPr marL="0" indent="0">
              <a:spcBef>
                <a:spcPts val="0"/>
              </a:spcBef>
              <a:buNone/>
            </a:pPr>
            <a:endParaRPr lang="en-US" sz="1200" dirty="0">
              <a:latin typeface="Arial"/>
              <a:ea typeface="+mn-lt"/>
              <a:cs typeface="+mn-lt"/>
            </a:endParaRPr>
          </a:p>
          <a:p>
            <a:pPr marL="0" indent="0">
              <a:spcBef>
                <a:spcPts val="0"/>
              </a:spcBef>
              <a:buNone/>
            </a:pPr>
            <a:r>
              <a:rPr lang="en-US" sz="1200" dirty="0">
                <a:latin typeface="Arial"/>
                <a:ea typeface="+mn-lt"/>
                <a:cs typeface="+mn-lt"/>
              </a:rPr>
              <a:t>Lewis, S., Dirksen, S., Heitkemper, M., Bucher, L., &amp; Camera, I. (2011). Medical-surgical nursing: Assessment and management of clinical problems (8</a:t>
            </a:r>
            <a:r>
              <a:rPr lang="en-US" sz="1200" baseline="30000" dirty="0">
                <a:latin typeface="Arial"/>
                <a:ea typeface="+mn-lt"/>
                <a:cs typeface="+mn-lt"/>
              </a:rPr>
              <a:t>th</a:t>
            </a:r>
            <a:r>
              <a:rPr lang="en-US" sz="1200" dirty="0">
                <a:latin typeface="Arial"/>
                <a:ea typeface="+mn-lt"/>
                <a:cs typeface="+mn-lt"/>
              </a:rPr>
              <a:t> edition). </a:t>
            </a:r>
            <a:r>
              <a:rPr lang="en-US" sz="1200" i="1" dirty="0">
                <a:latin typeface="Arial"/>
                <a:ea typeface="+mn-lt"/>
                <a:cs typeface="+mn-lt"/>
              </a:rPr>
              <a:t>Pain </a:t>
            </a:r>
            <a:r>
              <a:rPr lang="en-US" sz="1200" dirty="0">
                <a:latin typeface="Arial"/>
                <a:ea typeface="+mn-lt"/>
                <a:cs typeface="+mn-lt"/>
              </a:rPr>
              <a:t>(p.127-151). St. Louis, MO: Elsevier Mosby.</a:t>
            </a:r>
            <a:endParaRPr lang="en-US" dirty="0"/>
          </a:p>
          <a:p>
            <a:pPr marL="0" indent="0">
              <a:spcBef>
                <a:spcPts val="0"/>
              </a:spcBef>
              <a:buNone/>
            </a:pPr>
            <a:endParaRPr lang="en-US" sz="1200" dirty="0">
              <a:ea typeface="+mn-lt"/>
              <a:cs typeface="+mn-lt"/>
            </a:endParaRPr>
          </a:p>
          <a:p>
            <a:pPr marL="0" indent="0">
              <a:spcBef>
                <a:spcPts val="0"/>
              </a:spcBef>
              <a:buNone/>
            </a:pPr>
            <a:r>
              <a:rPr lang="en-US" sz="1200" dirty="0">
                <a:latin typeface="Arial"/>
                <a:ea typeface="+mn-lt"/>
                <a:cs typeface="+mn-lt"/>
              </a:rPr>
              <a:t>Mayo Clinic (2020). Bedsores (pressure ulcers). Retrieved from </a:t>
            </a:r>
            <a:r>
              <a:rPr lang="en-US" sz="1200" dirty="0">
                <a:latin typeface="Arial"/>
                <a:ea typeface="+mn-lt"/>
                <a:cs typeface="+mn-lt"/>
                <a:hlinkClick r:id="rId5"/>
              </a:rPr>
              <a:t>https://www.mayoclinic.org/diseases-conditions/bed-sores/symptoms-causes/syc-20355893</a:t>
            </a:r>
            <a:endParaRPr lang="en-US" sz="1200" dirty="0">
              <a:latin typeface="Calibri"/>
              <a:ea typeface="+mn-lt"/>
              <a:cs typeface="+mn-lt"/>
            </a:endParaRPr>
          </a:p>
          <a:p>
            <a:pPr marL="0" indent="0">
              <a:spcBef>
                <a:spcPts val="0"/>
              </a:spcBef>
              <a:buNone/>
            </a:pPr>
            <a:r>
              <a:rPr lang="en-US" sz="1200" dirty="0">
                <a:latin typeface="Calibri"/>
                <a:ea typeface="+mn-lt"/>
                <a:cs typeface="+mn-lt"/>
              </a:rPr>
              <a:t>McGinnis</a:t>
            </a:r>
            <a:r>
              <a:rPr lang="en-US" sz="1200" dirty="0">
                <a:ea typeface="+mn-lt"/>
                <a:cs typeface="+mn-lt"/>
              </a:rPr>
              <a:t>, E., Briggs, M., Collinson, M., Wilson, L., Dealey, C., Brown, J., … Nixon, J. (2014). Pressure ulcer related pain in community populations: A prevalence survey.  </a:t>
            </a:r>
            <a:r>
              <a:rPr lang="en-US" sz="1200" i="1" dirty="0">
                <a:ea typeface="+mn-lt"/>
                <a:cs typeface="+mn-lt"/>
              </a:rPr>
              <a:t>BMC Nursing, 13(16), 1-10.  doi:10.1186/1472-6955-13-6</a:t>
            </a:r>
            <a:endParaRPr lang="en-US" sz="1200" dirty="0">
              <a:ea typeface="+mn-lt"/>
              <a:cs typeface="+mn-lt"/>
            </a:endParaRPr>
          </a:p>
          <a:p>
            <a:pPr marL="0" indent="0">
              <a:buNone/>
            </a:pPr>
            <a:r>
              <a:rPr lang="en-US" sz="1200" dirty="0">
                <a:latin typeface="Arial"/>
                <a:ea typeface="+mn-lt"/>
                <a:cs typeface="+mn-lt"/>
              </a:rPr>
              <a:t>Schwartz, D., Magen, Y.K., Levy, A., and Gefen, A. (2018). Effects of humidity on skin friction against medical textiles as related to prevention of pressure injuries. </a:t>
            </a:r>
            <a:r>
              <a:rPr lang="en-US" sz="1200" i="1" dirty="0">
                <a:latin typeface="Arial"/>
                <a:ea typeface="+mn-lt"/>
                <a:cs typeface="+mn-lt"/>
              </a:rPr>
              <a:t>International Wound Journal, 15</a:t>
            </a:r>
            <a:r>
              <a:rPr lang="en-US" sz="1200" dirty="0">
                <a:latin typeface="Arial"/>
                <a:ea typeface="+mn-lt"/>
                <a:cs typeface="+mn-lt"/>
              </a:rPr>
              <a:t>(5). https://doi.org/10.1111/iwj.12937</a:t>
            </a:r>
            <a:endParaRPr lang="en-US" sz="1200" dirty="0">
              <a:latin typeface="Calibri" panose="020F0502020204030204"/>
              <a:ea typeface="+mn-lt"/>
              <a:cs typeface="+mn-lt"/>
            </a:endParaRPr>
          </a:p>
          <a:p>
            <a:pPr marL="0" indent="0">
              <a:spcBef>
                <a:spcPts val="0"/>
              </a:spcBef>
              <a:buNone/>
            </a:pPr>
            <a:endParaRPr lang="en-US" sz="1200" dirty="0">
              <a:latin typeface="Arial"/>
              <a:ea typeface="+mn-lt"/>
              <a:cs typeface="+mn-lt"/>
            </a:endParaRPr>
          </a:p>
          <a:p>
            <a:pPr marL="0" indent="0">
              <a:spcBef>
                <a:spcPts val="0"/>
              </a:spcBef>
              <a:buNone/>
            </a:pPr>
            <a:r>
              <a:rPr lang="en-US" sz="1200" dirty="0">
                <a:latin typeface="Arial"/>
                <a:ea typeface="+mn-lt"/>
                <a:cs typeface="+mn-lt"/>
              </a:rPr>
              <a:t>Zeller, J. L., Lynm, C., &amp; Glass, R. M. (2006). Pressure Ulcers. </a:t>
            </a:r>
            <a:r>
              <a:rPr lang="en-US" sz="1200" i="1" dirty="0">
                <a:latin typeface="Arial"/>
                <a:ea typeface="+mn-lt"/>
                <a:cs typeface="+mn-lt"/>
              </a:rPr>
              <a:t>Jama</a:t>
            </a:r>
            <a:r>
              <a:rPr lang="en-US" sz="1200" dirty="0">
                <a:latin typeface="Arial"/>
                <a:ea typeface="+mn-lt"/>
                <a:cs typeface="+mn-lt"/>
              </a:rPr>
              <a:t>, </a:t>
            </a:r>
            <a:r>
              <a:rPr lang="en-US" sz="1200" i="1" dirty="0">
                <a:latin typeface="Arial"/>
                <a:ea typeface="+mn-lt"/>
                <a:cs typeface="+mn-lt"/>
              </a:rPr>
              <a:t>296</a:t>
            </a:r>
            <a:r>
              <a:rPr lang="en-US" sz="1200" dirty="0">
                <a:latin typeface="Arial"/>
                <a:ea typeface="+mn-lt"/>
                <a:cs typeface="+mn-lt"/>
              </a:rPr>
              <a:t>(8), 1020. </a:t>
            </a:r>
            <a:r>
              <a:rPr lang="en-US" sz="1200" dirty="0" err="1">
                <a:latin typeface="Arial"/>
                <a:ea typeface="+mn-lt"/>
                <a:cs typeface="+mn-lt"/>
              </a:rPr>
              <a:t>doi</a:t>
            </a:r>
            <a:r>
              <a:rPr lang="en-US" sz="1200" dirty="0">
                <a:latin typeface="Arial"/>
                <a:ea typeface="+mn-lt"/>
                <a:cs typeface="+mn-lt"/>
              </a:rPr>
              <a:t>: 10.1001/jama.296.8.1020</a:t>
            </a:r>
            <a:endParaRPr lang="en-US" sz="1200" dirty="0">
              <a:latin typeface="Arial"/>
              <a:cs typeface="Calibri" panose="020F0502020204030204"/>
            </a:endParaRPr>
          </a:p>
          <a:p>
            <a:pPr marL="0" indent="0">
              <a:buNone/>
            </a:pPr>
            <a:endParaRPr lang="en-US" sz="1200" u="sng" dirty="0">
              <a:latin typeface="Arial"/>
              <a:ea typeface="+mn-lt"/>
              <a:cs typeface="+mn-lt"/>
            </a:endParaRPr>
          </a:p>
        </p:txBody>
      </p:sp>
      <p:sp>
        <p:nvSpPr>
          <p:cNvPr id="4" name="Slide Number Placeholder 3">
            <a:extLst>
              <a:ext uri="{FF2B5EF4-FFF2-40B4-BE49-F238E27FC236}">
                <a16:creationId xmlns:a16="http://schemas.microsoft.com/office/drawing/2014/main" id="{69E4CE66-A0A2-4913-B273-C9FABFE047E3}"/>
              </a:ext>
            </a:extLst>
          </p:cNvPr>
          <p:cNvSpPr>
            <a:spLocks noGrp="1"/>
          </p:cNvSpPr>
          <p:nvPr>
            <p:ph type="sldNum" sz="quarter" idx="12"/>
          </p:nvPr>
        </p:nvSpPr>
        <p:spPr/>
        <p:txBody>
          <a:bodyPr/>
          <a:lstStyle/>
          <a:p>
            <a:fld id="{BA4BD403-32A3-456F-9E42-157C52AD5E0F}" type="slidenum">
              <a:rPr lang="en-US" smtClean="0"/>
              <a:t>22</a:t>
            </a:fld>
            <a:endParaRPr lang="en-US"/>
          </a:p>
        </p:txBody>
      </p:sp>
    </p:spTree>
    <p:extLst>
      <p:ext uri="{BB962C8B-B14F-4D97-AF65-F5344CB8AC3E}">
        <p14:creationId xmlns:p14="http://schemas.microsoft.com/office/powerpoint/2010/main" val="47199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8FAC-378D-4B51-9B4E-50C22C724278}"/>
              </a:ext>
            </a:extLst>
          </p:cNvPr>
          <p:cNvSpPr>
            <a:spLocks noGrp="1"/>
          </p:cNvSpPr>
          <p:nvPr>
            <p:ph type="title"/>
          </p:nvPr>
        </p:nvSpPr>
        <p:spPr>
          <a:xfrm>
            <a:off x="628650" y="365126"/>
            <a:ext cx="7886700" cy="818815"/>
          </a:xfrm>
        </p:spPr>
        <p:txBody>
          <a:bodyPr/>
          <a:lstStyle/>
          <a:p>
            <a:r>
              <a:rPr lang="en-US" dirty="0">
                <a:latin typeface="Arial Black"/>
                <a:cs typeface="Calibri Light"/>
              </a:rPr>
              <a:t>Objectives</a:t>
            </a:r>
            <a:endParaRPr lang="en-US" dirty="0">
              <a:latin typeface="Arial Black"/>
            </a:endParaRPr>
          </a:p>
        </p:txBody>
      </p:sp>
      <p:sp>
        <p:nvSpPr>
          <p:cNvPr id="3" name="Content Placeholder 2">
            <a:extLst>
              <a:ext uri="{FF2B5EF4-FFF2-40B4-BE49-F238E27FC236}">
                <a16:creationId xmlns:a16="http://schemas.microsoft.com/office/drawing/2014/main" id="{244168EF-48C9-46AA-8704-A855AEFD8EED}"/>
              </a:ext>
            </a:extLst>
          </p:cNvPr>
          <p:cNvSpPr>
            <a:spLocks noGrp="1"/>
          </p:cNvSpPr>
          <p:nvPr>
            <p:ph idx="1"/>
          </p:nvPr>
        </p:nvSpPr>
        <p:spPr/>
        <p:txBody>
          <a:bodyPr vert="horz" lIns="91440" tIns="45720" rIns="91440" bIns="45720" rtlCol="0" anchor="t">
            <a:normAutofit lnSpcReduction="10000"/>
          </a:bodyPr>
          <a:lstStyle/>
          <a:p>
            <a:pPr marL="0" indent="0">
              <a:buNone/>
            </a:pPr>
            <a:r>
              <a:rPr lang="en-US" sz="2800" dirty="0">
                <a:latin typeface="Arial"/>
                <a:cs typeface="Calibri"/>
              </a:rPr>
              <a:t>1.  Define Pressure Injury</a:t>
            </a:r>
          </a:p>
          <a:p>
            <a:pPr marL="0" indent="0">
              <a:buNone/>
            </a:pPr>
            <a:r>
              <a:rPr lang="en-US" sz="2800" dirty="0">
                <a:latin typeface="Arial"/>
                <a:cs typeface="Calibri"/>
              </a:rPr>
              <a:t>2.  Identify (3) risk factors for pressure injuries.</a:t>
            </a:r>
          </a:p>
          <a:p>
            <a:pPr marL="0" indent="0">
              <a:buNone/>
            </a:pPr>
            <a:r>
              <a:rPr lang="en-US" sz="2800" dirty="0">
                <a:latin typeface="Arial"/>
                <a:cs typeface="Calibri"/>
              </a:rPr>
              <a:t>3.  State (4) signs/symptoms of a pressure injury.</a:t>
            </a:r>
          </a:p>
          <a:p>
            <a:pPr marL="0" indent="0">
              <a:buNone/>
            </a:pPr>
            <a:r>
              <a:rPr lang="en-US" sz="2800" dirty="0">
                <a:latin typeface="Arial"/>
                <a:cs typeface="Calibri"/>
              </a:rPr>
              <a:t>4.  Identify the importance of changes in skin.</a:t>
            </a:r>
          </a:p>
          <a:p>
            <a:pPr marL="0" indent="0">
              <a:buNone/>
            </a:pPr>
            <a:r>
              <a:rPr lang="en-US" sz="2800" dirty="0">
                <a:latin typeface="Arial"/>
                <a:cs typeface="Calibri"/>
              </a:rPr>
              <a:t>5.  State (4) treatments for pressure injury.</a:t>
            </a:r>
          </a:p>
          <a:p>
            <a:pPr marL="0" indent="0">
              <a:buNone/>
            </a:pPr>
            <a:r>
              <a:rPr lang="en-US" sz="2800" dirty="0">
                <a:latin typeface="Arial"/>
                <a:cs typeface="Calibri"/>
              </a:rPr>
              <a:t>6.  List (4) prevention strategies for pressure injuries.</a:t>
            </a:r>
          </a:p>
          <a:p>
            <a:pPr marL="0" indent="0">
              <a:buNone/>
            </a:pPr>
            <a:r>
              <a:rPr lang="en-US" sz="2800" dirty="0">
                <a:latin typeface="Arial"/>
                <a:cs typeface="Calibri"/>
              </a:rPr>
              <a:t>7.  Identify (2) professional sources for help with pressure injuries</a:t>
            </a:r>
            <a:r>
              <a:rPr lang="en-US" dirty="0">
                <a:cs typeface="Calibri"/>
              </a:rPr>
              <a:t>.</a:t>
            </a:r>
          </a:p>
        </p:txBody>
      </p:sp>
      <p:sp>
        <p:nvSpPr>
          <p:cNvPr id="4" name="Slide Number Placeholder 3">
            <a:extLst>
              <a:ext uri="{FF2B5EF4-FFF2-40B4-BE49-F238E27FC236}">
                <a16:creationId xmlns:a16="http://schemas.microsoft.com/office/drawing/2014/main" id="{16114BCD-5794-439B-937E-C49F99616224}"/>
              </a:ext>
            </a:extLst>
          </p:cNvPr>
          <p:cNvSpPr>
            <a:spLocks noGrp="1"/>
          </p:cNvSpPr>
          <p:nvPr>
            <p:ph type="sldNum" sz="quarter" idx="12"/>
          </p:nvPr>
        </p:nvSpPr>
        <p:spPr/>
        <p:txBody>
          <a:bodyPr/>
          <a:lstStyle/>
          <a:p>
            <a:fld id="{BA4BD403-32A3-456F-9E42-157C52AD5E0F}" type="slidenum">
              <a:rPr lang="en-US" smtClean="0"/>
              <a:t>3</a:t>
            </a:fld>
            <a:endParaRPr lang="en-US"/>
          </a:p>
        </p:txBody>
      </p:sp>
    </p:spTree>
    <p:extLst>
      <p:ext uri="{BB962C8B-B14F-4D97-AF65-F5344CB8AC3E}">
        <p14:creationId xmlns:p14="http://schemas.microsoft.com/office/powerpoint/2010/main" val="71170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DB28-26EE-46EB-8D0A-F3C6C3F309D7}"/>
              </a:ext>
            </a:extLst>
          </p:cNvPr>
          <p:cNvSpPr>
            <a:spLocks noGrp="1"/>
          </p:cNvSpPr>
          <p:nvPr>
            <p:ph type="title"/>
          </p:nvPr>
        </p:nvSpPr>
        <p:spPr/>
        <p:txBody>
          <a:bodyPr>
            <a:normAutofit/>
          </a:bodyPr>
          <a:lstStyle/>
          <a:p>
            <a:br>
              <a:rPr lang="en-US" dirty="0">
                <a:latin typeface="Arial Black"/>
                <a:cs typeface="Calibri Light"/>
              </a:rPr>
            </a:br>
            <a:endParaRPr lang="en-US">
              <a:cs typeface="Calibri Light"/>
            </a:endParaRPr>
          </a:p>
        </p:txBody>
      </p:sp>
      <p:sp>
        <p:nvSpPr>
          <p:cNvPr id="3" name="Content Placeholder 2">
            <a:extLst>
              <a:ext uri="{FF2B5EF4-FFF2-40B4-BE49-F238E27FC236}">
                <a16:creationId xmlns:a16="http://schemas.microsoft.com/office/drawing/2014/main" id="{1AE4E02E-6A39-4310-81B3-5B6A7870A682}"/>
              </a:ext>
            </a:extLst>
          </p:cNvPr>
          <p:cNvSpPr>
            <a:spLocks noGrp="1"/>
          </p:cNvSpPr>
          <p:nvPr>
            <p:ph idx="1"/>
          </p:nvPr>
        </p:nvSpPr>
        <p:spPr>
          <a:xfrm>
            <a:off x="155685" y="1370863"/>
            <a:ext cx="8843891" cy="5425459"/>
          </a:xfrm>
        </p:spPr>
        <p:txBody>
          <a:bodyPr vert="horz" lIns="91440" tIns="45720" rIns="91440" bIns="45720" rtlCol="0" anchor="t">
            <a:noAutofit/>
          </a:bodyPr>
          <a:lstStyle/>
          <a:p>
            <a:pPr lvl="1">
              <a:buNone/>
            </a:pPr>
            <a:r>
              <a:rPr lang="en-US" sz="2000" dirty="0">
                <a:latin typeface="Arial"/>
                <a:ea typeface="+mn-lt"/>
                <a:cs typeface="+mn-lt"/>
              </a:rPr>
              <a:t>A pressure injury to the skin is a result of constant</a:t>
            </a:r>
            <a:endParaRPr lang="en-US" sz="2000" dirty="0">
              <a:latin typeface="Arial"/>
              <a:ea typeface="+mn-lt"/>
              <a:cs typeface="Arial"/>
            </a:endParaRPr>
          </a:p>
          <a:p>
            <a:pPr lvl="1">
              <a:buNone/>
            </a:pPr>
            <a:r>
              <a:rPr lang="en-US" sz="2000" dirty="0">
                <a:latin typeface="Arial"/>
                <a:ea typeface="+mn-lt"/>
                <a:cs typeface="+mn-lt"/>
              </a:rPr>
              <a:t>pressure due to impaired mobility. The pressure</a:t>
            </a:r>
            <a:endParaRPr lang="en-US" sz="2000" dirty="0">
              <a:latin typeface="Arial"/>
              <a:ea typeface="+mn-lt"/>
              <a:cs typeface="Arial"/>
            </a:endParaRPr>
          </a:p>
          <a:p>
            <a:pPr lvl="1">
              <a:buNone/>
            </a:pPr>
            <a:r>
              <a:rPr lang="en-US" sz="2000" dirty="0">
                <a:latin typeface="Arial"/>
                <a:ea typeface="+mn-lt"/>
                <a:cs typeface="+mn-lt"/>
              </a:rPr>
              <a:t>results in reduced blood flow and eventually causes cell</a:t>
            </a:r>
            <a:endParaRPr lang="en-US" sz="2000" dirty="0">
              <a:latin typeface="Arial"/>
              <a:ea typeface="+mn-lt"/>
              <a:cs typeface="Calibri"/>
            </a:endParaRPr>
          </a:p>
          <a:p>
            <a:pPr lvl="1">
              <a:buNone/>
            </a:pPr>
            <a:r>
              <a:rPr lang="en-US" sz="2000" dirty="0">
                <a:latin typeface="Arial"/>
                <a:ea typeface="+mn-lt"/>
                <a:cs typeface="+mn-lt"/>
              </a:rPr>
              <a:t>death, skin breakdown, and the development of and open</a:t>
            </a:r>
            <a:endParaRPr lang="en-US" sz="2000" dirty="0">
              <a:latin typeface="Arial"/>
              <a:ea typeface="+mn-lt"/>
              <a:cs typeface="Arial"/>
            </a:endParaRPr>
          </a:p>
          <a:p>
            <a:pPr lvl="1">
              <a:buNone/>
            </a:pPr>
            <a:r>
              <a:rPr lang="en-US" sz="2000" dirty="0">
                <a:latin typeface="Arial"/>
                <a:ea typeface="+mn-lt"/>
                <a:cs typeface="+mn-lt"/>
              </a:rPr>
              <a:t>wound. </a:t>
            </a:r>
            <a:endParaRPr lang="en-US" sz="2000" dirty="0">
              <a:latin typeface="Arial"/>
              <a:ea typeface="+mn-lt"/>
              <a:cs typeface="Arial"/>
            </a:endParaRPr>
          </a:p>
          <a:p>
            <a:pPr lvl="1">
              <a:buNone/>
            </a:pPr>
            <a:r>
              <a:rPr lang="en-US" sz="2000" dirty="0">
                <a:latin typeface="Arial"/>
                <a:ea typeface="+mn-lt"/>
                <a:cs typeface="+mn-lt"/>
              </a:rPr>
              <a:t>Pressure injury can occur in persons who are wheelchair</a:t>
            </a:r>
            <a:endParaRPr lang="en-US" sz="2000" dirty="0">
              <a:latin typeface="Arial"/>
              <a:ea typeface="+mn-lt"/>
              <a:cs typeface="Arial"/>
            </a:endParaRPr>
          </a:p>
          <a:p>
            <a:pPr lvl="1">
              <a:buNone/>
            </a:pPr>
            <a:r>
              <a:rPr lang="en-US" sz="2000" dirty="0">
                <a:latin typeface="Arial"/>
                <a:ea typeface="+mn-lt"/>
                <a:cs typeface="+mn-lt"/>
              </a:rPr>
              <a:t>bound or bed-bound, sometimes even after a</a:t>
            </a:r>
            <a:endParaRPr lang="en-US" sz="2000" dirty="0">
              <a:latin typeface="Arial"/>
              <a:ea typeface="+mn-lt"/>
              <a:cs typeface="Arial"/>
            </a:endParaRPr>
          </a:p>
          <a:p>
            <a:pPr lvl="1">
              <a:buNone/>
            </a:pPr>
            <a:r>
              <a:rPr lang="en-US" sz="2000" dirty="0">
                <a:latin typeface="Arial"/>
                <a:ea typeface="+mn-lt"/>
                <a:cs typeface="+mn-lt"/>
              </a:rPr>
              <a:t>short time (2 to 6 hours). If the conditions leading to the</a:t>
            </a:r>
            <a:endParaRPr lang="en-US" sz="2000" dirty="0">
              <a:latin typeface="Arial"/>
              <a:ea typeface="+mn-lt"/>
              <a:cs typeface="Arial"/>
            </a:endParaRPr>
          </a:p>
          <a:p>
            <a:pPr lvl="1">
              <a:buNone/>
            </a:pPr>
            <a:r>
              <a:rPr lang="en-US" sz="2000" dirty="0">
                <a:latin typeface="Arial"/>
                <a:ea typeface="+mn-lt"/>
                <a:cs typeface="+mn-lt"/>
              </a:rPr>
              <a:t>pressure injury are not rapidly corrected, the localized skin</a:t>
            </a:r>
            <a:endParaRPr lang="en-US" sz="2000" dirty="0">
              <a:latin typeface="Arial"/>
              <a:ea typeface="+mn-lt"/>
              <a:cs typeface="Arial"/>
            </a:endParaRPr>
          </a:p>
          <a:p>
            <a:pPr lvl="1">
              <a:buNone/>
            </a:pPr>
            <a:r>
              <a:rPr lang="en-US" sz="2000" dirty="0">
                <a:latin typeface="Arial"/>
                <a:ea typeface="+mn-lt"/>
                <a:cs typeface="+mn-lt"/>
              </a:rPr>
              <a:t>damage will spread to deeper tissue layers affecting muscle,</a:t>
            </a:r>
            <a:endParaRPr lang="en-US" sz="2000" dirty="0">
              <a:latin typeface="Arial"/>
              <a:ea typeface="+mn-lt"/>
              <a:cs typeface="Arial"/>
            </a:endParaRPr>
          </a:p>
          <a:p>
            <a:pPr lvl="1">
              <a:buNone/>
            </a:pPr>
            <a:r>
              <a:rPr lang="en-US" sz="2000" dirty="0">
                <a:latin typeface="Arial"/>
                <a:ea typeface="+mn-lt"/>
                <a:cs typeface="+mn-lt"/>
              </a:rPr>
              <a:t>tendon, and bone. </a:t>
            </a:r>
            <a:endParaRPr lang="en-US" sz="2000" dirty="0">
              <a:latin typeface="Arial"/>
              <a:ea typeface="+mn-lt"/>
              <a:cs typeface="Arial"/>
            </a:endParaRPr>
          </a:p>
          <a:p>
            <a:pPr lvl="1">
              <a:buNone/>
            </a:pPr>
            <a:r>
              <a:rPr lang="en-US" sz="2000" dirty="0">
                <a:latin typeface="Arial"/>
                <a:ea typeface="+mn-lt"/>
                <a:cs typeface="+mn-lt"/>
              </a:rPr>
              <a:t>Common sites include the sacrum (tailbone), back,</a:t>
            </a:r>
            <a:endParaRPr lang="en-US" sz="2000" dirty="0">
              <a:latin typeface="Arial"/>
              <a:ea typeface="+mn-lt"/>
              <a:cs typeface="Arial"/>
            </a:endParaRPr>
          </a:p>
          <a:p>
            <a:pPr lvl="1">
              <a:buNone/>
            </a:pPr>
            <a:r>
              <a:rPr lang="en-US" sz="2000" dirty="0">
                <a:latin typeface="Arial"/>
                <a:ea typeface="+mn-lt"/>
                <a:cs typeface="+mn-lt"/>
              </a:rPr>
              <a:t>buttocks, heels, back of the head, and elbows. If not</a:t>
            </a:r>
            <a:endParaRPr lang="en-US" sz="2000" dirty="0">
              <a:latin typeface="Arial"/>
              <a:ea typeface="+mn-lt"/>
              <a:cs typeface="Arial"/>
            </a:endParaRPr>
          </a:p>
          <a:p>
            <a:pPr lvl="1">
              <a:buNone/>
            </a:pPr>
            <a:r>
              <a:rPr lang="en-US" sz="2000" dirty="0">
                <a:latin typeface="Arial"/>
                <a:ea typeface="+mn-lt"/>
                <a:cs typeface="+mn-lt"/>
              </a:rPr>
              <a:t>adequately treated, open ulcers can become a source of</a:t>
            </a:r>
            <a:endParaRPr lang="en-US" sz="2000" dirty="0">
              <a:latin typeface="Arial"/>
              <a:ea typeface="+mn-lt"/>
              <a:cs typeface="Arial"/>
            </a:endParaRPr>
          </a:p>
          <a:p>
            <a:pPr lvl="1">
              <a:buNone/>
            </a:pPr>
            <a:r>
              <a:rPr lang="en-US" sz="2000" dirty="0">
                <a:latin typeface="Arial"/>
                <a:ea typeface="+mn-lt"/>
                <a:cs typeface="+mn-lt"/>
              </a:rPr>
              <a:t>pain, disability, and infection.</a:t>
            </a:r>
            <a:endParaRPr lang="en-US" sz="2000" dirty="0">
              <a:latin typeface="Arial"/>
              <a:ea typeface="+mn-lt"/>
              <a:cs typeface="Arial"/>
            </a:endParaRPr>
          </a:p>
          <a:p>
            <a:pPr lvl="1">
              <a:buNone/>
            </a:pPr>
            <a:r>
              <a:rPr lang="en-US" dirty="0">
                <a:latin typeface="Arial"/>
                <a:ea typeface="+mn-lt"/>
                <a:cs typeface="+mn-lt"/>
              </a:rPr>
              <a:t>(Zeller, </a:t>
            </a:r>
            <a:r>
              <a:rPr lang="en-US" dirty="0" err="1">
                <a:latin typeface="Arial"/>
                <a:ea typeface="+mn-lt"/>
                <a:cs typeface="+mn-lt"/>
              </a:rPr>
              <a:t>Lynm</a:t>
            </a:r>
            <a:r>
              <a:rPr lang="en-US" dirty="0">
                <a:latin typeface="Arial"/>
                <a:ea typeface="+mn-lt"/>
                <a:cs typeface="+mn-lt"/>
              </a:rPr>
              <a:t>, &amp; Glass, 2006)</a:t>
            </a:r>
            <a:endParaRPr lang="en-US" dirty="0">
              <a:latin typeface="Arial"/>
              <a:cs typeface="Arial"/>
            </a:endParaRPr>
          </a:p>
        </p:txBody>
      </p:sp>
      <p:sp>
        <p:nvSpPr>
          <p:cNvPr id="4" name="Slide Number Placeholder 3">
            <a:extLst>
              <a:ext uri="{FF2B5EF4-FFF2-40B4-BE49-F238E27FC236}">
                <a16:creationId xmlns:a16="http://schemas.microsoft.com/office/drawing/2014/main" id="{6F5BE593-9699-46EA-B66B-472004C7A4A4}"/>
              </a:ext>
            </a:extLst>
          </p:cNvPr>
          <p:cNvSpPr>
            <a:spLocks noGrp="1"/>
          </p:cNvSpPr>
          <p:nvPr>
            <p:ph type="sldNum" sz="quarter" idx="12"/>
          </p:nvPr>
        </p:nvSpPr>
        <p:spPr/>
        <p:txBody>
          <a:bodyPr/>
          <a:lstStyle/>
          <a:p>
            <a:fld id="{BA4BD403-32A3-456F-9E42-157C52AD5E0F}" type="slidenum">
              <a:rPr lang="en-US" smtClean="0"/>
              <a:t>4</a:t>
            </a:fld>
            <a:endParaRPr lang="en-US"/>
          </a:p>
        </p:txBody>
      </p:sp>
      <p:sp>
        <p:nvSpPr>
          <p:cNvPr id="6" name="TextBox 5">
            <a:extLst>
              <a:ext uri="{FF2B5EF4-FFF2-40B4-BE49-F238E27FC236}">
                <a16:creationId xmlns:a16="http://schemas.microsoft.com/office/drawing/2014/main" id="{EC1BC0B4-BE00-4BA6-9ADC-D22A0F5FF520}"/>
              </a:ext>
            </a:extLst>
          </p:cNvPr>
          <p:cNvSpPr txBox="1"/>
          <p:nvPr/>
        </p:nvSpPr>
        <p:spPr>
          <a:xfrm>
            <a:off x="809531" y="370348"/>
            <a:ext cx="73715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Black"/>
              </a:rPr>
              <a:t>What is a pressure injury?</a:t>
            </a:r>
            <a:endParaRPr lang="en-US" sz="3200" dirty="0">
              <a:latin typeface="Arial Black"/>
              <a:cs typeface="Calibri"/>
            </a:endParaRPr>
          </a:p>
        </p:txBody>
      </p:sp>
      <p:pic>
        <p:nvPicPr>
          <p:cNvPr id="5" name="Picture 6">
            <a:extLst>
              <a:ext uri="{FF2B5EF4-FFF2-40B4-BE49-F238E27FC236}">
                <a16:creationId xmlns:a16="http://schemas.microsoft.com/office/drawing/2014/main" id="{CC583DC3-BA98-4587-ADF5-617F33819191}"/>
              </a:ext>
            </a:extLst>
          </p:cNvPr>
          <p:cNvPicPr>
            <a:picLocks noChangeAspect="1"/>
          </p:cNvPicPr>
          <p:nvPr/>
        </p:nvPicPr>
        <p:blipFill>
          <a:blip r:embed="rId2"/>
          <a:stretch>
            <a:fillRect/>
          </a:stretch>
        </p:blipFill>
        <p:spPr>
          <a:xfrm>
            <a:off x="7408784" y="2708854"/>
            <a:ext cx="1533525" cy="2971800"/>
          </a:xfrm>
          <a:prstGeom prst="rect">
            <a:avLst/>
          </a:prstGeom>
        </p:spPr>
      </p:pic>
    </p:spTree>
    <p:extLst>
      <p:ext uri="{BB962C8B-B14F-4D97-AF65-F5344CB8AC3E}">
        <p14:creationId xmlns:p14="http://schemas.microsoft.com/office/powerpoint/2010/main" val="88941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5C4B-E263-4B4B-A3BF-82DDE597BC57}"/>
              </a:ext>
            </a:extLst>
          </p:cNvPr>
          <p:cNvSpPr>
            <a:spLocks noGrp="1"/>
          </p:cNvSpPr>
          <p:nvPr>
            <p:ph type="title"/>
          </p:nvPr>
        </p:nvSpPr>
        <p:spPr>
          <a:xfrm>
            <a:off x="628650" y="365126"/>
            <a:ext cx="7886700" cy="683682"/>
          </a:xfrm>
        </p:spPr>
        <p:txBody>
          <a:bodyPr/>
          <a:lstStyle/>
          <a:p>
            <a:r>
              <a:rPr lang="en-US" dirty="0">
                <a:latin typeface="Arial Black"/>
                <a:cs typeface="Calibri Light"/>
              </a:rPr>
              <a:t>Risk factors for pressure injury</a:t>
            </a:r>
          </a:p>
        </p:txBody>
      </p:sp>
      <p:sp>
        <p:nvSpPr>
          <p:cNvPr id="3" name="Content Placeholder 2">
            <a:extLst>
              <a:ext uri="{FF2B5EF4-FFF2-40B4-BE49-F238E27FC236}">
                <a16:creationId xmlns:a16="http://schemas.microsoft.com/office/drawing/2014/main" id="{9C99AD77-1F9F-4296-9AE0-B0F306E917C7}"/>
              </a:ext>
            </a:extLst>
          </p:cNvPr>
          <p:cNvSpPr>
            <a:spLocks noGrp="1"/>
          </p:cNvSpPr>
          <p:nvPr>
            <p:ph idx="1"/>
          </p:nvPr>
        </p:nvSpPr>
        <p:spPr>
          <a:xfrm>
            <a:off x="110641" y="1365621"/>
            <a:ext cx="8973995" cy="5758051"/>
          </a:xfrm>
        </p:spPr>
        <p:txBody>
          <a:bodyPr vert="horz" lIns="91440" tIns="45720" rIns="91440" bIns="45720" rtlCol="0" anchor="t">
            <a:noAutofit/>
          </a:bodyPr>
          <a:lstStyle/>
          <a:p>
            <a:pPr>
              <a:buFont typeface="Arial"/>
              <a:buChar char="•"/>
            </a:pPr>
            <a:r>
              <a:rPr lang="en-US" sz="2000" b="1" dirty="0">
                <a:ea typeface="+mn-lt"/>
                <a:cs typeface="+mn-lt"/>
              </a:rPr>
              <a:t>Shearing and friction</a:t>
            </a:r>
            <a:r>
              <a:rPr lang="en-US" sz="2000" dirty="0">
                <a:ea typeface="+mn-lt"/>
                <a:cs typeface="+mn-lt"/>
              </a:rPr>
              <a:t>  </a:t>
            </a:r>
            <a:endParaRPr lang="en-US" dirty="0">
              <a:ea typeface="+mn-lt"/>
              <a:cs typeface="+mn-lt"/>
            </a:endParaRPr>
          </a:p>
          <a:p>
            <a:pPr>
              <a:buFont typeface="Arial"/>
              <a:buChar char="•"/>
            </a:pPr>
            <a:r>
              <a:rPr lang="en-US" sz="2000" b="1" dirty="0">
                <a:ea typeface="+mn-lt"/>
                <a:cs typeface="+mn-lt"/>
              </a:rPr>
              <a:t>Moisture</a:t>
            </a:r>
            <a:r>
              <a:rPr lang="en-US" sz="2000" dirty="0">
                <a:ea typeface="+mn-lt"/>
                <a:cs typeface="+mn-lt"/>
              </a:rPr>
              <a:t> </a:t>
            </a:r>
            <a:endParaRPr lang="en-US" dirty="0">
              <a:ea typeface="+mn-lt"/>
              <a:cs typeface="+mn-lt"/>
            </a:endParaRPr>
          </a:p>
          <a:p>
            <a:pPr>
              <a:buFont typeface="Arial"/>
              <a:buChar char="•"/>
            </a:pPr>
            <a:r>
              <a:rPr lang="en-US" sz="2000" b="1" dirty="0">
                <a:ea typeface="+mn-lt"/>
                <a:cs typeface="+mn-lt"/>
              </a:rPr>
              <a:t>Decreased movement</a:t>
            </a:r>
            <a:endParaRPr lang="en-US" dirty="0">
              <a:ea typeface="+mn-lt"/>
              <a:cs typeface="+mn-lt"/>
            </a:endParaRPr>
          </a:p>
          <a:p>
            <a:pPr>
              <a:buFont typeface="Arial"/>
              <a:buChar char="•"/>
            </a:pPr>
            <a:r>
              <a:rPr lang="en-US" sz="2000" dirty="0">
                <a:ea typeface="+mn-lt"/>
                <a:cs typeface="+mn-lt"/>
              </a:rPr>
              <a:t> </a:t>
            </a:r>
            <a:r>
              <a:rPr lang="en-US" sz="2000" b="1" dirty="0">
                <a:ea typeface="+mn-lt"/>
                <a:cs typeface="+mn-lt"/>
              </a:rPr>
              <a:t>Decreased sensation</a:t>
            </a:r>
            <a:endParaRPr lang="en-US" dirty="0">
              <a:ea typeface="+mn-lt"/>
              <a:cs typeface="+mn-lt"/>
            </a:endParaRPr>
          </a:p>
          <a:p>
            <a:pPr>
              <a:buFont typeface="Arial"/>
              <a:buChar char="•"/>
            </a:pPr>
            <a:r>
              <a:rPr lang="en-US" sz="2000" dirty="0">
                <a:ea typeface="+mn-lt"/>
                <a:cs typeface="+mn-lt"/>
              </a:rPr>
              <a:t> </a:t>
            </a:r>
            <a:r>
              <a:rPr lang="en-US" sz="2000" b="1" dirty="0">
                <a:ea typeface="+mn-lt"/>
                <a:cs typeface="+mn-lt"/>
              </a:rPr>
              <a:t>Circulatory problems</a:t>
            </a:r>
            <a:endParaRPr lang="en-US" dirty="0">
              <a:ea typeface="+mn-lt"/>
              <a:cs typeface="+mn-lt"/>
            </a:endParaRPr>
          </a:p>
          <a:p>
            <a:pPr>
              <a:buFont typeface="Arial"/>
              <a:buChar char="•"/>
            </a:pPr>
            <a:r>
              <a:rPr lang="en-US" sz="2000" b="1" dirty="0">
                <a:ea typeface="+mn-lt"/>
                <a:cs typeface="+mn-lt"/>
              </a:rPr>
              <a:t>Poor nutrition</a:t>
            </a:r>
            <a:endParaRPr lang="en-US" dirty="0">
              <a:ea typeface="+mn-lt"/>
              <a:cs typeface="+mn-lt"/>
            </a:endParaRPr>
          </a:p>
          <a:p>
            <a:pPr>
              <a:buFont typeface="Arial"/>
              <a:buChar char="•"/>
            </a:pPr>
            <a:r>
              <a:rPr lang="en-US" sz="2000" b="1" dirty="0">
                <a:ea typeface="+mn-lt"/>
                <a:cs typeface="+mn-lt"/>
              </a:rPr>
              <a:t>Age</a:t>
            </a:r>
            <a:r>
              <a:rPr lang="en-US" sz="2000" dirty="0">
                <a:ea typeface="+mn-lt"/>
                <a:cs typeface="+mn-lt"/>
              </a:rPr>
              <a:t> </a:t>
            </a:r>
            <a:endParaRPr lang="en-US" dirty="0">
              <a:ea typeface="+mn-lt"/>
              <a:cs typeface="+mn-lt"/>
            </a:endParaRPr>
          </a:p>
          <a:p>
            <a:pPr marL="0" indent="0">
              <a:buNone/>
            </a:pPr>
            <a:r>
              <a:rPr lang="en-US" sz="1800" dirty="0">
                <a:ea typeface="+mn-lt"/>
                <a:cs typeface="+mn-lt"/>
              </a:rPr>
              <a:t>(Harvard Health Publishing,2020)</a:t>
            </a:r>
            <a:endParaRPr lang="en-US" sz="1800" dirty="0"/>
          </a:p>
          <a:p>
            <a:pPr marL="0" indent="0">
              <a:buNone/>
            </a:pPr>
            <a:endParaRPr lang="en-US" sz="2000" dirty="0">
              <a:ea typeface="+mn-lt"/>
              <a:cs typeface="+mn-lt"/>
            </a:endParaRPr>
          </a:p>
          <a:p>
            <a:pPr marL="0" indent="0">
              <a:buNone/>
            </a:pPr>
            <a:endParaRPr lang="en-US" sz="2000" dirty="0">
              <a:ea typeface="+mn-lt"/>
              <a:cs typeface="+mn-lt"/>
            </a:endParaRPr>
          </a:p>
          <a:p>
            <a:pPr marL="0" indent="0">
              <a:buNone/>
            </a:pPr>
            <a:endParaRPr lang="en-US" sz="2000" dirty="0">
              <a:ea typeface="+mn-lt"/>
              <a:cs typeface="+mn-lt"/>
            </a:endParaRPr>
          </a:p>
          <a:p>
            <a:pPr marL="0" indent="0">
              <a:buNone/>
            </a:pPr>
            <a:endParaRPr lang="en-US" sz="2000" dirty="0">
              <a:ea typeface="+mn-lt"/>
              <a:cs typeface="+mn-lt"/>
            </a:endParaRPr>
          </a:p>
          <a:p>
            <a:pPr marL="0" indent="0">
              <a:buNone/>
            </a:pPr>
            <a:endParaRPr lang="en-US" sz="2000" dirty="0">
              <a:ea typeface="+mn-lt"/>
              <a:cs typeface="+mn-lt"/>
            </a:endParaRPr>
          </a:p>
          <a:p>
            <a:pPr marL="0" indent="0">
              <a:buNone/>
            </a:pPr>
            <a:endParaRPr lang="en-US" sz="2000" dirty="0">
              <a:ea typeface="+mn-lt"/>
              <a:cs typeface="+mn-lt"/>
            </a:endParaRPr>
          </a:p>
          <a:p>
            <a:pPr marL="0" indent="0">
              <a:buNone/>
            </a:pPr>
            <a:endParaRPr lang="en-US" sz="2000" dirty="0">
              <a:ea typeface="+mn-lt"/>
              <a:cs typeface="+mn-lt"/>
            </a:endParaRPr>
          </a:p>
          <a:p>
            <a:pPr marL="0" indent="0">
              <a:buNone/>
            </a:pPr>
            <a:endParaRPr lang="en-US" sz="2000" dirty="0">
              <a:ea typeface="+mn-lt"/>
              <a:cs typeface="+mn-lt"/>
            </a:endParaRPr>
          </a:p>
          <a:p>
            <a:pPr marL="0" indent="0">
              <a:buNone/>
            </a:pPr>
            <a:endParaRPr lang="en-US" sz="2000" dirty="0">
              <a:latin typeface="Arial"/>
              <a:cs typeface="Calibri"/>
            </a:endParaRPr>
          </a:p>
        </p:txBody>
      </p:sp>
      <p:sp>
        <p:nvSpPr>
          <p:cNvPr id="4" name="Slide Number Placeholder 3">
            <a:extLst>
              <a:ext uri="{FF2B5EF4-FFF2-40B4-BE49-F238E27FC236}">
                <a16:creationId xmlns:a16="http://schemas.microsoft.com/office/drawing/2014/main" id="{B0C15A04-FE03-4041-AFB5-AF3810CC6208}"/>
              </a:ext>
            </a:extLst>
          </p:cNvPr>
          <p:cNvSpPr>
            <a:spLocks noGrp="1"/>
          </p:cNvSpPr>
          <p:nvPr>
            <p:ph type="sldNum" sz="quarter" idx="12"/>
          </p:nvPr>
        </p:nvSpPr>
        <p:spPr/>
        <p:txBody>
          <a:bodyPr/>
          <a:lstStyle/>
          <a:p>
            <a:fld id="{BA4BD403-32A3-456F-9E42-157C52AD5E0F}" type="slidenum">
              <a:rPr lang="en-US" smtClean="0"/>
              <a:t>5</a:t>
            </a:fld>
            <a:endParaRPr lang="en-US"/>
          </a:p>
        </p:txBody>
      </p:sp>
      <p:pic>
        <p:nvPicPr>
          <p:cNvPr id="6" name="Picture 6">
            <a:extLst>
              <a:ext uri="{FF2B5EF4-FFF2-40B4-BE49-F238E27FC236}">
                <a16:creationId xmlns:a16="http://schemas.microsoft.com/office/drawing/2014/main" id="{DC3FE89D-2F6D-44BA-A9D8-BAE721C7BA74}"/>
              </a:ext>
            </a:extLst>
          </p:cNvPr>
          <p:cNvPicPr>
            <a:picLocks noChangeAspect="1"/>
          </p:cNvPicPr>
          <p:nvPr/>
        </p:nvPicPr>
        <p:blipFill>
          <a:blip r:embed="rId3"/>
          <a:stretch>
            <a:fillRect/>
          </a:stretch>
        </p:blipFill>
        <p:spPr>
          <a:xfrm>
            <a:off x="3631721" y="1508171"/>
            <a:ext cx="4123426" cy="4560527"/>
          </a:xfrm>
          <a:prstGeom prst="rect">
            <a:avLst/>
          </a:prstGeom>
        </p:spPr>
      </p:pic>
    </p:spTree>
    <p:extLst>
      <p:ext uri="{BB962C8B-B14F-4D97-AF65-F5344CB8AC3E}">
        <p14:creationId xmlns:p14="http://schemas.microsoft.com/office/powerpoint/2010/main" val="106424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C5ED-1AAD-47D3-A5FF-625B5B1CAF23}"/>
              </a:ext>
            </a:extLst>
          </p:cNvPr>
          <p:cNvSpPr>
            <a:spLocks noGrp="1"/>
          </p:cNvSpPr>
          <p:nvPr>
            <p:ph type="title"/>
          </p:nvPr>
        </p:nvSpPr>
        <p:spPr>
          <a:xfrm>
            <a:off x="486696" y="629266"/>
            <a:ext cx="2750280" cy="1676603"/>
          </a:xfr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b="1">
                <a:solidFill>
                  <a:schemeClr val="accent1">
                    <a:lumMod val="75000"/>
                  </a:schemeClr>
                </a:solidFill>
                <a:cs typeface="Calibri Light"/>
              </a:rPr>
              <a:t>Common sites of Pressure Injury</a:t>
            </a:r>
            <a:endParaRPr lang="en-US" b="1" dirty="0">
              <a:solidFill>
                <a:schemeClr val="accent1">
                  <a:lumMod val="75000"/>
                </a:schemeClr>
              </a:solidFill>
              <a:cs typeface="Calibri Light"/>
            </a:endParaRPr>
          </a:p>
        </p:txBody>
      </p:sp>
      <p:sp>
        <p:nvSpPr>
          <p:cNvPr id="9" name="Content Placeholder 8">
            <a:extLst>
              <a:ext uri="{FF2B5EF4-FFF2-40B4-BE49-F238E27FC236}">
                <a16:creationId xmlns:a16="http://schemas.microsoft.com/office/drawing/2014/main" id="{949ED5EC-FFE1-4B6C-B85C-77DC8AC45079}"/>
              </a:ext>
            </a:extLst>
          </p:cNvPr>
          <p:cNvSpPr>
            <a:spLocks noGrp="1"/>
          </p:cNvSpPr>
          <p:nvPr>
            <p:ph idx="1"/>
          </p:nvPr>
        </p:nvSpPr>
        <p:spPr>
          <a:xfrm>
            <a:off x="486697" y="2438400"/>
            <a:ext cx="2750278" cy="2557961"/>
          </a:xfr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ctr">
              <a:buNone/>
            </a:pPr>
            <a:r>
              <a:rPr lang="en-US" sz="2400">
                <a:latin typeface="Arial"/>
                <a:ea typeface="+mn-lt"/>
                <a:cs typeface="+mn-lt"/>
              </a:rPr>
              <a:t>Any part of the body can develop pressure injuries, but most at risk are parts overlying a bony prominence.</a:t>
            </a:r>
            <a:endParaRPr lang="en-US" sz="2400">
              <a:latin typeface="Arial"/>
              <a:cs typeface="Arial"/>
            </a:endParaRPr>
          </a:p>
        </p:txBody>
      </p:sp>
      <p:sp>
        <p:nvSpPr>
          <p:cNvPr id="4" name="Slide Number Placeholder 3">
            <a:extLst>
              <a:ext uri="{FF2B5EF4-FFF2-40B4-BE49-F238E27FC236}">
                <a16:creationId xmlns:a16="http://schemas.microsoft.com/office/drawing/2014/main" id="{9D6FE326-5E68-46C5-8B7E-DD26BFB22E75}"/>
              </a:ext>
            </a:extLst>
          </p:cNvPr>
          <p:cNvSpPr>
            <a:spLocks noGrp="1"/>
          </p:cNvSpPr>
          <p:nvPr>
            <p:ph type="sldNum" sz="quarter" idx="12"/>
          </p:nvPr>
        </p:nvSpPr>
        <p:spPr>
          <a:xfrm>
            <a:off x="6457950" y="6356350"/>
            <a:ext cx="2057400" cy="365125"/>
          </a:xfrm>
        </p:spPr>
        <p:txBody>
          <a:bodyPr>
            <a:normAutofit/>
          </a:bodyPr>
          <a:lstStyle/>
          <a:p>
            <a:pPr>
              <a:spcAft>
                <a:spcPts val="600"/>
              </a:spcAft>
            </a:pPr>
            <a:fld id="{BA4BD403-32A3-456F-9E42-157C52AD5E0F}" type="slidenum">
              <a:rPr lang="en-US" smtClean="0"/>
              <a:pPr>
                <a:spcAft>
                  <a:spcPts val="600"/>
                </a:spcAft>
              </a:pPr>
              <a:t>6</a:t>
            </a:fld>
            <a:endParaRPr lang="en-US"/>
          </a:p>
        </p:txBody>
      </p:sp>
      <p:pic>
        <p:nvPicPr>
          <p:cNvPr id="3" name="Picture 5">
            <a:extLst>
              <a:ext uri="{FF2B5EF4-FFF2-40B4-BE49-F238E27FC236}">
                <a16:creationId xmlns:a16="http://schemas.microsoft.com/office/drawing/2014/main" id="{766C0CA7-A020-4C1A-A078-FC9C6298A883}"/>
              </a:ext>
            </a:extLst>
          </p:cNvPr>
          <p:cNvPicPr>
            <a:picLocks noChangeAspect="1"/>
          </p:cNvPicPr>
          <p:nvPr/>
        </p:nvPicPr>
        <p:blipFill>
          <a:blip r:embed="rId2"/>
          <a:stretch>
            <a:fillRect/>
          </a:stretch>
        </p:blipFill>
        <p:spPr>
          <a:xfrm>
            <a:off x="3887326" y="508730"/>
            <a:ext cx="4668843" cy="6065763"/>
          </a:xfrm>
          <a:prstGeom prst="rect">
            <a:avLst/>
          </a:prstGeom>
        </p:spPr>
      </p:pic>
    </p:spTree>
    <p:extLst>
      <p:ext uri="{BB962C8B-B14F-4D97-AF65-F5344CB8AC3E}">
        <p14:creationId xmlns:p14="http://schemas.microsoft.com/office/powerpoint/2010/main" val="269225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6E35-29A5-4727-90B8-F7CB22A8ADF6}"/>
              </a:ext>
            </a:extLst>
          </p:cNvPr>
          <p:cNvSpPr>
            <a:spLocks noGrp="1"/>
          </p:cNvSpPr>
          <p:nvPr>
            <p:ph type="title"/>
          </p:nvPr>
        </p:nvSpPr>
        <p:spPr/>
        <p:txBody>
          <a:bodyPr/>
          <a:lstStyle/>
          <a:p>
            <a:br>
              <a:rPr lang="en-US" dirty="0">
                <a:cs typeface="Calibri Light"/>
              </a:rPr>
            </a:br>
            <a:endParaRPr lang="en-US"/>
          </a:p>
        </p:txBody>
      </p:sp>
      <p:sp>
        <p:nvSpPr>
          <p:cNvPr id="3" name="Content Placeholder 2">
            <a:extLst>
              <a:ext uri="{FF2B5EF4-FFF2-40B4-BE49-F238E27FC236}">
                <a16:creationId xmlns:a16="http://schemas.microsoft.com/office/drawing/2014/main" id="{A91DD955-FCA9-4EA4-BF43-B78CBBCACF63}"/>
              </a:ext>
            </a:extLst>
          </p:cNvPr>
          <p:cNvSpPr>
            <a:spLocks noGrp="1"/>
          </p:cNvSpPr>
          <p:nvPr>
            <p:ph idx="1"/>
          </p:nvPr>
        </p:nvSpPr>
        <p:spPr>
          <a:xfrm>
            <a:off x="88118" y="1352660"/>
            <a:ext cx="8427232" cy="4824303"/>
          </a:xfrm>
        </p:spPr>
        <p:txBody>
          <a:bodyPr vert="horz" lIns="91440" tIns="45720" rIns="91440" bIns="45720" rtlCol="0" anchor="t">
            <a:normAutofit/>
          </a:bodyPr>
          <a:lstStyle/>
          <a:p>
            <a:pPr>
              <a:buFont typeface="Arial"/>
              <a:buChar char="•"/>
            </a:pPr>
            <a:r>
              <a:rPr lang="en-US" sz="2800">
                <a:latin typeface="Arial"/>
                <a:ea typeface="+mn-lt"/>
                <a:cs typeface="+mn-lt"/>
              </a:rPr>
              <a:t>Unusual changes in skin color or texture</a:t>
            </a:r>
            <a:endParaRPr lang="en-US">
              <a:latin typeface="Arial"/>
              <a:cs typeface="Arial"/>
            </a:endParaRPr>
          </a:p>
          <a:p>
            <a:pPr>
              <a:buFont typeface="Arial"/>
              <a:buChar char="•"/>
            </a:pPr>
            <a:r>
              <a:rPr lang="en-US" sz="2800">
                <a:latin typeface="Arial"/>
                <a:ea typeface="+mn-lt"/>
                <a:cs typeface="+mn-lt"/>
              </a:rPr>
              <a:t>Swelling</a:t>
            </a:r>
            <a:endParaRPr lang="en-US">
              <a:latin typeface="Arial"/>
              <a:cs typeface="Arial"/>
            </a:endParaRPr>
          </a:p>
          <a:p>
            <a:pPr>
              <a:buFont typeface="Arial"/>
              <a:buChar char="•"/>
            </a:pPr>
            <a:r>
              <a:rPr lang="en-US" sz="2800">
                <a:latin typeface="Arial"/>
                <a:ea typeface="+mn-lt"/>
                <a:cs typeface="+mn-lt"/>
              </a:rPr>
              <a:t>Pus-like draining</a:t>
            </a:r>
            <a:endParaRPr lang="en-US">
              <a:latin typeface="Arial"/>
              <a:cs typeface="Arial"/>
            </a:endParaRPr>
          </a:p>
          <a:p>
            <a:pPr>
              <a:buFont typeface="Arial"/>
              <a:buChar char="•"/>
            </a:pPr>
            <a:r>
              <a:rPr lang="en-US" sz="2800">
                <a:latin typeface="Arial"/>
                <a:ea typeface="+mn-lt"/>
                <a:cs typeface="+mn-lt"/>
              </a:rPr>
              <a:t>An area of skin that feels cooler or warmer to the touch than other areas</a:t>
            </a:r>
            <a:endParaRPr lang="en-US">
              <a:latin typeface="Arial"/>
              <a:cs typeface="Arial"/>
            </a:endParaRPr>
          </a:p>
          <a:p>
            <a:pPr>
              <a:buFont typeface="Arial"/>
              <a:buChar char="•"/>
            </a:pPr>
            <a:r>
              <a:rPr lang="en-US" sz="2800">
                <a:latin typeface="Arial"/>
                <a:ea typeface="+mn-lt"/>
                <a:cs typeface="+mn-lt"/>
              </a:rPr>
              <a:t>Tender areas</a:t>
            </a:r>
            <a:endParaRPr lang="en-US">
              <a:latin typeface="Arial"/>
              <a:cs typeface="Arial"/>
            </a:endParaRPr>
          </a:p>
          <a:p>
            <a:pPr marL="0" indent="0">
              <a:buNone/>
            </a:pPr>
            <a:r>
              <a:rPr lang="en-US" sz="2400">
                <a:latin typeface="Arial"/>
                <a:cs typeface="Calibri"/>
              </a:rPr>
              <a:t>(Mayo Clinic, 2020)</a:t>
            </a:r>
            <a:endParaRPr lang="en-US" sz="2400" dirty="0">
              <a:latin typeface="Arial"/>
              <a:cs typeface="Calibri"/>
            </a:endParaRPr>
          </a:p>
          <a:p>
            <a:pPr marL="0" indent="0">
              <a:buNone/>
            </a:pPr>
            <a:endParaRPr lang="en-US" sz="2800" dirty="0">
              <a:latin typeface="Arial"/>
              <a:cs typeface="Calibri"/>
            </a:endParaRPr>
          </a:p>
        </p:txBody>
      </p:sp>
      <p:sp>
        <p:nvSpPr>
          <p:cNvPr id="4" name="Slide Number Placeholder 3">
            <a:extLst>
              <a:ext uri="{FF2B5EF4-FFF2-40B4-BE49-F238E27FC236}">
                <a16:creationId xmlns:a16="http://schemas.microsoft.com/office/drawing/2014/main" id="{03212C33-CA07-49A8-BAF7-E8AE9D938D55}"/>
              </a:ext>
            </a:extLst>
          </p:cNvPr>
          <p:cNvSpPr>
            <a:spLocks noGrp="1"/>
          </p:cNvSpPr>
          <p:nvPr>
            <p:ph type="sldNum" sz="quarter" idx="12"/>
          </p:nvPr>
        </p:nvSpPr>
        <p:spPr/>
        <p:txBody>
          <a:bodyPr/>
          <a:lstStyle/>
          <a:p>
            <a:fld id="{BA4BD403-32A3-456F-9E42-157C52AD5E0F}" type="slidenum">
              <a:rPr lang="en-US" smtClean="0"/>
              <a:t>7</a:t>
            </a:fld>
            <a:endParaRPr lang="en-US"/>
          </a:p>
        </p:txBody>
      </p:sp>
      <p:sp>
        <p:nvSpPr>
          <p:cNvPr id="5" name="TextBox 4">
            <a:extLst>
              <a:ext uri="{FF2B5EF4-FFF2-40B4-BE49-F238E27FC236}">
                <a16:creationId xmlns:a16="http://schemas.microsoft.com/office/drawing/2014/main" id="{00A2449B-8DF0-4F2E-9AB2-20FC5287B75B}"/>
              </a:ext>
            </a:extLst>
          </p:cNvPr>
          <p:cNvSpPr txBox="1"/>
          <p:nvPr/>
        </p:nvSpPr>
        <p:spPr>
          <a:xfrm>
            <a:off x="295041" y="362606"/>
            <a:ext cx="833995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Black"/>
                <a:cs typeface="Calibri"/>
              </a:rPr>
              <a:t>Signs and Symptoms of a pressure injury</a:t>
            </a:r>
          </a:p>
          <a:p>
            <a:endParaRPr lang="en-US" dirty="0">
              <a:cs typeface="Calibri"/>
            </a:endParaRPr>
          </a:p>
        </p:txBody>
      </p:sp>
      <p:sp>
        <p:nvSpPr>
          <p:cNvPr id="6" name="TextBox 5">
            <a:extLst>
              <a:ext uri="{FF2B5EF4-FFF2-40B4-BE49-F238E27FC236}">
                <a16:creationId xmlns:a16="http://schemas.microsoft.com/office/drawing/2014/main" id="{2B805198-308D-43ED-A6C6-0991CDA6F5E8}"/>
              </a:ext>
            </a:extLst>
          </p:cNvPr>
          <p:cNvSpPr txBox="1"/>
          <p:nvPr/>
        </p:nvSpPr>
        <p:spPr>
          <a:xfrm>
            <a:off x="86322" y="4778580"/>
            <a:ext cx="699889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400" dirty="0">
                <a:solidFill>
                  <a:srgbClr val="FF0000"/>
                </a:solidFill>
                <a:latin typeface="Arial"/>
                <a:cs typeface="Arial"/>
              </a:rPr>
              <a:t>Changes in skin appearance should always be reported to a physician as soon as possible. </a:t>
            </a:r>
            <a:endParaRPr lang="en-US" dirty="0"/>
          </a:p>
        </p:txBody>
      </p:sp>
      <p:pic>
        <p:nvPicPr>
          <p:cNvPr id="7" name="Picture 7">
            <a:extLst>
              <a:ext uri="{FF2B5EF4-FFF2-40B4-BE49-F238E27FC236}">
                <a16:creationId xmlns:a16="http://schemas.microsoft.com/office/drawing/2014/main" id="{B3CC7121-D0A4-4100-BF2C-B9F298E1B141}"/>
              </a:ext>
            </a:extLst>
          </p:cNvPr>
          <p:cNvPicPr>
            <a:picLocks noChangeAspect="1"/>
          </p:cNvPicPr>
          <p:nvPr/>
        </p:nvPicPr>
        <p:blipFill>
          <a:blip r:embed="rId2"/>
          <a:stretch>
            <a:fillRect/>
          </a:stretch>
        </p:blipFill>
        <p:spPr>
          <a:xfrm>
            <a:off x="6398548" y="3251154"/>
            <a:ext cx="2743200" cy="2427732"/>
          </a:xfrm>
          <a:prstGeom prst="rect">
            <a:avLst/>
          </a:prstGeom>
        </p:spPr>
      </p:pic>
    </p:spTree>
    <p:extLst>
      <p:ext uri="{BB962C8B-B14F-4D97-AF65-F5344CB8AC3E}">
        <p14:creationId xmlns:p14="http://schemas.microsoft.com/office/powerpoint/2010/main" val="260163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0B0C-3CD6-4756-B9C1-F0DA2C85F351}"/>
              </a:ext>
            </a:extLst>
          </p:cNvPr>
          <p:cNvSpPr>
            <a:spLocks noGrp="1"/>
          </p:cNvSpPr>
          <p:nvPr>
            <p:ph type="title"/>
          </p:nvPr>
        </p:nvSpPr>
        <p:spPr>
          <a:xfrm>
            <a:off x="628650" y="162427"/>
            <a:ext cx="7886700" cy="1021514"/>
          </a:xfrm>
        </p:spPr>
        <p:txBody>
          <a:bodyPr>
            <a:normAutofit/>
          </a:bodyPr>
          <a:lstStyle/>
          <a:p>
            <a:r>
              <a:rPr lang="en-US" dirty="0">
                <a:latin typeface="Arial Black"/>
                <a:cs typeface="Calibri Light"/>
              </a:rPr>
              <a:t>How pressure injuries are diagnosed ?</a:t>
            </a:r>
          </a:p>
        </p:txBody>
      </p:sp>
      <p:sp>
        <p:nvSpPr>
          <p:cNvPr id="3" name="Content Placeholder 2">
            <a:extLst>
              <a:ext uri="{FF2B5EF4-FFF2-40B4-BE49-F238E27FC236}">
                <a16:creationId xmlns:a16="http://schemas.microsoft.com/office/drawing/2014/main" id="{EEB27012-9B9C-423F-8603-C876A5337454}"/>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5CC43C97-9FDB-470C-9C78-721E3633A022}"/>
              </a:ext>
            </a:extLst>
          </p:cNvPr>
          <p:cNvSpPr>
            <a:spLocks noGrp="1"/>
          </p:cNvSpPr>
          <p:nvPr>
            <p:ph type="sldNum" sz="quarter" idx="12"/>
          </p:nvPr>
        </p:nvSpPr>
        <p:spPr/>
        <p:txBody>
          <a:bodyPr/>
          <a:lstStyle/>
          <a:p>
            <a:fld id="{BA4BD403-32A3-456F-9E42-157C52AD5E0F}" type="slidenum">
              <a:rPr lang="en-US" smtClean="0"/>
              <a:t>8</a:t>
            </a:fld>
            <a:endParaRPr lang="en-US"/>
          </a:p>
        </p:txBody>
      </p:sp>
      <p:sp>
        <p:nvSpPr>
          <p:cNvPr id="6" name="TextBox 5">
            <a:extLst>
              <a:ext uri="{FF2B5EF4-FFF2-40B4-BE49-F238E27FC236}">
                <a16:creationId xmlns:a16="http://schemas.microsoft.com/office/drawing/2014/main" id="{8A773ECB-89AF-46C0-8040-52870F27B1C5}"/>
              </a:ext>
            </a:extLst>
          </p:cNvPr>
          <p:cNvSpPr txBox="1"/>
          <p:nvPr/>
        </p:nvSpPr>
        <p:spPr>
          <a:xfrm>
            <a:off x="194087" y="1489495"/>
            <a:ext cx="856237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Segoe UI"/>
              </a:rPr>
              <a:t>Pressure injury identification is supported by a variety of assessment tools. These tools include skin visualization techniques and risk assessment tools (</a:t>
            </a:r>
            <a:r>
              <a:rPr lang="en-US" sz="2000" err="1">
                <a:latin typeface="Arial"/>
                <a:cs typeface="Segoe UI"/>
              </a:rPr>
              <a:t>Borzdynski</a:t>
            </a:r>
            <a:r>
              <a:rPr lang="en-US" sz="2000">
                <a:latin typeface="Arial"/>
                <a:cs typeface="Segoe UI"/>
              </a:rPr>
              <a:t>, McGuiness and Miller, 2015). </a:t>
            </a:r>
            <a:endParaRPr lang="en-US" sz="2000">
              <a:latin typeface="Arial"/>
              <a:ea typeface="+mn-lt"/>
              <a:cs typeface="Arial"/>
            </a:endParaRPr>
          </a:p>
          <a:p>
            <a:pPr marL="342900" indent="-342900">
              <a:buFont typeface="Wingdings"/>
              <a:buChar char="v"/>
            </a:pPr>
            <a:r>
              <a:rPr lang="en-US" sz="2000">
                <a:latin typeface="Arial"/>
                <a:ea typeface="+mn-lt"/>
                <a:cs typeface="+mn-lt"/>
              </a:rPr>
              <a:t>The Braden Scale for Predicting Pressure Ulcer Risk, is a tool that was </a:t>
            </a:r>
            <a:r>
              <a:rPr lang="en-US" sz="2000" dirty="0">
                <a:latin typeface="Arial"/>
                <a:ea typeface="+mn-lt"/>
                <a:cs typeface="+mn-lt"/>
              </a:rPr>
              <a:t>developed in 1987 by Barbara Braden and Nancy Bergstrom. The purpose of the scale is to help health professionals, especially nurses, assess a patient's risk of developing a pressure ulcer.</a:t>
            </a:r>
            <a:endParaRPr lang="en-US" sz="2000">
              <a:latin typeface="Arial"/>
              <a:cs typeface="Arial"/>
            </a:endParaRPr>
          </a:p>
          <a:p>
            <a:pPr marL="342900" indent="-342900">
              <a:buFont typeface="Wingdings"/>
              <a:buChar char="v"/>
            </a:pPr>
            <a:r>
              <a:rPr lang="en-US" sz="2000">
                <a:latin typeface="Arial"/>
                <a:ea typeface="+mn-lt"/>
                <a:cs typeface="+mn-lt"/>
              </a:rPr>
              <a:t>The Norton risk-assessment scale which was published in 1962 as the first mean of evaluating pressure ulcers risk. The scale is used in the evaluation of pressure injury risk based on factors such as mobility or physical condition.</a:t>
            </a:r>
            <a:endParaRPr lang="en-US" sz="2000">
              <a:latin typeface="Arial"/>
              <a:cs typeface="Segoe UI"/>
            </a:endParaRPr>
          </a:p>
        </p:txBody>
      </p:sp>
      <p:sp>
        <p:nvSpPr>
          <p:cNvPr id="7" name="TextBox 6">
            <a:extLst>
              <a:ext uri="{FF2B5EF4-FFF2-40B4-BE49-F238E27FC236}">
                <a16:creationId xmlns:a16="http://schemas.microsoft.com/office/drawing/2014/main" id="{E9E8EEE8-C70B-4EDA-A1B6-7D10EADE4B3F}"/>
              </a:ext>
            </a:extLst>
          </p:cNvPr>
          <p:cNvSpPr txBox="1"/>
          <p:nvPr/>
        </p:nvSpPr>
        <p:spPr>
          <a:xfrm>
            <a:off x="500525" y="5012606"/>
            <a:ext cx="7971104" cy="147732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Healthcare professionals who can stage a PI include physicians, nurses and board-certified  wound specialists. (Board certified wound specials arehealthcare professionals who have received additional training and education in order to set for a national board </a:t>
            </a:r>
            <a:r>
              <a:rPr lang="en-US">
                <a:latin typeface="Arial"/>
                <a:cs typeface="Arial"/>
              </a:rPr>
              <a:t>certification examination. (American Board of Wound </a:t>
            </a:r>
            <a:r>
              <a:rPr lang="en-US" dirty="0">
                <a:latin typeface="Arial"/>
                <a:cs typeface="Arial"/>
              </a:rPr>
              <a:t>Management, 2019). </a:t>
            </a:r>
            <a:endParaRPr lang="en-US" dirty="0">
              <a:cs typeface="Calibri"/>
            </a:endParaRPr>
          </a:p>
        </p:txBody>
      </p:sp>
    </p:spTree>
    <p:extLst>
      <p:ext uri="{BB962C8B-B14F-4D97-AF65-F5344CB8AC3E}">
        <p14:creationId xmlns:p14="http://schemas.microsoft.com/office/powerpoint/2010/main" val="93244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611E-D494-45AE-9490-06C726B5EBE2}"/>
              </a:ext>
            </a:extLst>
          </p:cNvPr>
          <p:cNvSpPr>
            <a:spLocks noGrp="1"/>
          </p:cNvSpPr>
          <p:nvPr>
            <p:ph type="title"/>
          </p:nvPr>
        </p:nvSpPr>
        <p:spPr>
          <a:xfrm>
            <a:off x="628650" y="286299"/>
            <a:ext cx="7886700" cy="582332"/>
          </a:xfrm>
        </p:spPr>
        <p:txBody>
          <a:bodyPr/>
          <a:lstStyle/>
          <a:p>
            <a:r>
              <a:rPr lang="en-US" dirty="0">
                <a:latin typeface="Arial Black"/>
                <a:cs typeface="Calibri Light"/>
              </a:rPr>
              <a:t>Pressure Injury Stages</a:t>
            </a:r>
            <a:endParaRPr lang="en-US" dirty="0">
              <a:latin typeface="Arial Black"/>
            </a:endParaRPr>
          </a:p>
        </p:txBody>
      </p:sp>
      <p:sp>
        <p:nvSpPr>
          <p:cNvPr id="3" name="Content Placeholder 2">
            <a:extLst>
              <a:ext uri="{FF2B5EF4-FFF2-40B4-BE49-F238E27FC236}">
                <a16:creationId xmlns:a16="http://schemas.microsoft.com/office/drawing/2014/main" id="{25C2505F-78D0-475C-A863-D94145FEB787}"/>
              </a:ext>
            </a:extLst>
          </p:cNvPr>
          <p:cNvSpPr>
            <a:spLocks noGrp="1"/>
          </p:cNvSpPr>
          <p:nvPr>
            <p:ph idx="1"/>
          </p:nvPr>
        </p:nvSpPr>
        <p:spPr>
          <a:xfrm>
            <a:off x="209325" y="1460407"/>
            <a:ext cx="8590084" cy="5108828"/>
          </a:xfrm>
        </p:spPr>
        <p:txBody>
          <a:bodyPr vert="horz" lIns="91440" tIns="45720" rIns="91440" bIns="45720" rtlCol="0" anchor="t">
            <a:normAutofit/>
          </a:bodyPr>
          <a:lstStyle/>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Calibri"/>
            </a:endParaRPr>
          </a:p>
        </p:txBody>
      </p:sp>
      <p:sp>
        <p:nvSpPr>
          <p:cNvPr id="4" name="Slide Number Placeholder 3">
            <a:extLst>
              <a:ext uri="{FF2B5EF4-FFF2-40B4-BE49-F238E27FC236}">
                <a16:creationId xmlns:a16="http://schemas.microsoft.com/office/drawing/2014/main" id="{91B6CD09-7196-4BCF-AF16-5103BB3C6439}"/>
              </a:ext>
            </a:extLst>
          </p:cNvPr>
          <p:cNvSpPr>
            <a:spLocks noGrp="1"/>
          </p:cNvSpPr>
          <p:nvPr>
            <p:ph type="sldNum" sz="quarter" idx="12"/>
          </p:nvPr>
        </p:nvSpPr>
        <p:spPr/>
        <p:txBody>
          <a:bodyPr/>
          <a:lstStyle/>
          <a:p>
            <a:fld id="{BA4BD403-32A3-456F-9E42-157C52AD5E0F}" type="slidenum">
              <a:rPr lang="en-US" smtClean="0"/>
              <a:t>9</a:t>
            </a:fld>
            <a:endParaRPr lang="en-US"/>
          </a:p>
        </p:txBody>
      </p:sp>
      <p:pic>
        <p:nvPicPr>
          <p:cNvPr id="23" name="Picture 23">
            <a:extLst>
              <a:ext uri="{FF2B5EF4-FFF2-40B4-BE49-F238E27FC236}">
                <a16:creationId xmlns:a16="http://schemas.microsoft.com/office/drawing/2014/main" id="{7830A4E2-A391-4E7D-AB59-2CFB21B0DA38}"/>
              </a:ext>
            </a:extLst>
          </p:cNvPr>
          <p:cNvPicPr>
            <a:picLocks noChangeAspect="1"/>
          </p:cNvPicPr>
          <p:nvPr/>
        </p:nvPicPr>
        <p:blipFill>
          <a:blip r:embed="rId3"/>
          <a:stretch>
            <a:fillRect/>
          </a:stretch>
        </p:blipFill>
        <p:spPr>
          <a:xfrm>
            <a:off x="187766" y="1471782"/>
            <a:ext cx="2952017" cy="1425537"/>
          </a:xfrm>
          <a:prstGeom prst="rect">
            <a:avLst/>
          </a:prstGeom>
        </p:spPr>
      </p:pic>
      <p:pic>
        <p:nvPicPr>
          <p:cNvPr id="30" name="Picture 30">
            <a:extLst>
              <a:ext uri="{FF2B5EF4-FFF2-40B4-BE49-F238E27FC236}">
                <a16:creationId xmlns:a16="http://schemas.microsoft.com/office/drawing/2014/main" id="{2AA51530-3182-4C60-AACC-C817949611C8}"/>
              </a:ext>
            </a:extLst>
          </p:cNvPr>
          <p:cNvPicPr>
            <a:picLocks noChangeAspect="1"/>
          </p:cNvPicPr>
          <p:nvPr/>
        </p:nvPicPr>
        <p:blipFill>
          <a:blip r:embed="rId4"/>
          <a:stretch>
            <a:fillRect/>
          </a:stretch>
        </p:blipFill>
        <p:spPr>
          <a:xfrm>
            <a:off x="197489" y="3366146"/>
            <a:ext cx="1525803" cy="1451318"/>
          </a:xfrm>
          <a:prstGeom prst="rect">
            <a:avLst/>
          </a:prstGeom>
        </p:spPr>
      </p:pic>
      <p:pic>
        <p:nvPicPr>
          <p:cNvPr id="32" name="Picture 32">
            <a:extLst>
              <a:ext uri="{FF2B5EF4-FFF2-40B4-BE49-F238E27FC236}">
                <a16:creationId xmlns:a16="http://schemas.microsoft.com/office/drawing/2014/main" id="{16D9C28E-C659-4D2E-8ED1-8ADF83E01220}"/>
              </a:ext>
            </a:extLst>
          </p:cNvPr>
          <p:cNvPicPr>
            <a:picLocks noChangeAspect="1"/>
          </p:cNvPicPr>
          <p:nvPr/>
        </p:nvPicPr>
        <p:blipFill>
          <a:blip r:embed="rId5"/>
          <a:stretch>
            <a:fillRect/>
          </a:stretch>
        </p:blipFill>
        <p:spPr>
          <a:xfrm>
            <a:off x="1847736" y="3435298"/>
            <a:ext cx="1322906" cy="1313013"/>
          </a:xfrm>
          <a:prstGeom prst="rect">
            <a:avLst/>
          </a:prstGeom>
        </p:spPr>
      </p:pic>
      <p:pic>
        <p:nvPicPr>
          <p:cNvPr id="34" name="Picture 34">
            <a:extLst>
              <a:ext uri="{FF2B5EF4-FFF2-40B4-BE49-F238E27FC236}">
                <a16:creationId xmlns:a16="http://schemas.microsoft.com/office/drawing/2014/main" id="{C360CB28-2454-4E2F-BB20-8C96FE664EA3}"/>
              </a:ext>
            </a:extLst>
          </p:cNvPr>
          <p:cNvPicPr>
            <a:picLocks noChangeAspect="1"/>
          </p:cNvPicPr>
          <p:nvPr/>
        </p:nvPicPr>
        <p:blipFill>
          <a:blip r:embed="rId6"/>
          <a:stretch>
            <a:fillRect/>
          </a:stretch>
        </p:blipFill>
        <p:spPr>
          <a:xfrm>
            <a:off x="183962" y="5496538"/>
            <a:ext cx="3081366" cy="1356732"/>
          </a:xfrm>
          <a:prstGeom prst="rect">
            <a:avLst/>
          </a:prstGeom>
        </p:spPr>
      </p:pic>
      <p:pic>
        <p:nvPicPr>
          <p:cNvPr id="36" name="Picture 36">
            <a:extLst>
              <a:ext uri="{FF2B5EF4-FFF2-40B4-BE49-F238E27FC236}">
                <a16:creationId xmlns:a16="http://schemas.microsoft.com/office/drawing/2014/main" id="{5354421B-138C-4B52-9FA1-5607A17EC11A}"/>
              </a:ext>
            </a:extLst>
          </p:cNvPr>
          <p:cNvPicPr>
            <a:picLocks noChangeAspect="1"/>
          </p:cNvPicPr>
          <p:nvPr/>
        </p:nvPicPr>
        <p:blipFill>
          <a:blip r:embed="rId7"/>
          <a:stretch>
            <a:fillRect/>
          </a:stretch>
        </p:blipFill>
        <p:spPr>
          <a:xfrm>
            <a:off x="4566587" y="1895936"/>
            <a:ext cx="1782811" cy="1699937"/>
          </a:xfrm>
          <a:prstGeom prst="rect">
            <a:avLst/>
          </a:prstGeom>
        </p:spPr>
      </p:pic>
      <p:pic>
        <p:nvPicPr>
          <p:cNvPr id="38" name="Picture 38">
            <a:extLst>
              <a:ext uri="{FF2B5EF4-FFF2-40B4-BE49-F238E27FC236}">
                <a16:creationId xmlns:a16="http://schemas.microsoft.com/office/drawing/2014/main" id="{BCC10E9B-E5A4-40A0-88A9-87F80736F1A9}"/>
              </a:ext>
            </a:extLst>
          </p:cNvPr>
          <p:cNvPicPr>
            <a:picLocks noChangeAspect="1"/>
          </p:cNvPicPr>
          <p:nvPr/>
        </p:nvPicPr>
        <p:blipFill>
          <a:blip r:embed="rId8"/>
          <a:stretch>
            <a:fillRect/>
          </a:stretch>
        </p:blipFill>
        <p:spPr>
          <a:xfrm>
            <a:off x="6338577" y="1955712"/>
            <a:ext cx="1606964" cy="1593913"/>
          </a:xfrm>
          <a:prstGeom prst="rect">
            <a:avLst/>
          </a:prstGeom>
        </p:spPr>
      </p:pic>
      <p:pic>
        <p:nvPicPr>
          <p:cNvPr id="40" name="Picture 40">
            <a:extLst>
              <a:ext uri="{FF2B5EF4-FFF2-40B4-BE49-F238E27FC236}">
                <a16:creationId xmlns:a16="http://schemas.microsoft.com/office/drawing/2014/main" id="{5874B032-2EFC-4EF1-81D5-2DE54AACE1EA}"/>
              </a:ext>
            </a:extLst>
          </p:cNvPr>
          <p:cNvPicPr>
            <a:picLocks noChangeAspect="1"/>
          </p:cNvPicPr>
          <p:nvPr/>
        </p:nvPicPr>
        <p:blipFill>
          <a:blip r:embed="rId9"/>
          <a:stretch>
            <a:fillRect/>
          </a:stretch>
        </p:blipFill>
        <p:spPr>
          <a:xfrm>
            <a:off x="4634224" y="4343368"/>
            <a:ext cx="3473636" cy="1620555"/>
          </a:xfrm>
          <a:prstGeom prst="rect">
            <a:avLst/>
          </a:prstGeom>
        </p:spPr>
      </p:pic>
      <p:sp>
        <p:nvSpPr>
          <p:cNvPr id="5" name="TextBox 4">
            <a:extLst>
              <a:ext uri="{FF2B5EF4-FFF2-40B4-BE49-F238E27FC236}">
                <a16:creationId xmlns:a16="http://schemas.microsoft.com/office/drawing/2014/main" id="{60C71AB9-1835-4E91-9521-A2188A2C79BF}"/>
              </a:ext>
            </a:extLst>
          </p:cNvPr>
          <p:cNvSpPr txBox="1"/>
          <p:nvPr/>
        </p:nvSpPr>
        <p:spPr>
          <a:xfrm>
            <a:off x="251596" y="1252565"/>
            <a:ext cx="32031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Stage 1:  Skin is intact but red.</a:t>
            </a:r>
          </a:p>
        </p:txBody>
      </p:sp>
      <p:sp>
        <p:nvSpPr>
          <p:cNvPr id="6" name="TextBox 5">
            <a:extLst>
              <a:ext uri="{FF2B5EF4-FFF2-40B4-BE49-F238E27FC236}">
                <a16:creationId xmlns:a16="http://schemas.microsoft.com/office/drawing/2014/main" id="{CC0E1B30-5548-4E49-AB77-336A359F791D}"/>
              </a:ext>
            </a:extLst>
          </p:cNvPr>
          <p:cNvSpPr txBox="1"/>
          <p:nvPr/>
        </p:nvSpPr>
        <p:spPr>
          <a:xfrm>
            <a:off x="116329" y="2902814"/>
            <a:ext cx="33383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Stage 2: Skin is broken but there </a:t>
            </a:r>
            <a:r>
              <a:rPr lang="en-US" sz="1600" dirty="0">
                <a:latin typeface="Arial"/>
                <a:cs typeface="Arial"/>
              </a:rPr>
              <a:t>is </a:t>
            </a:r>
            <a:r>
              <a:rPr lang="en-US" sz="1600">
                <a:latin typeface="Arial"/>
                <a:cs typeface="Arial"/>
              </a:rPr>
              <a:t>no depth to the wound.</a:t>
            </a:r>
            <a:r>
              <a:rPr lang="en-US" sz="1600" dirty="0">
                <a:latin typeface="Arial"/>
                <a:cs typeface="Times New Roman"/>
              </a:rPr>
              <a:t> </a:t>
            </a:r>
            <a:endParaRPr lang="en-US" sz="1600">
              <a:latin typeface="Arial"/>
              <a:cs typeface="Arial"/>
            </a:endParaRPr>
          </a:p>
        </p:txBody>
      </p:sp>
      <p:sp>
        <p:nvSpPr>
          <p:cNvPr id="7" name="TextBox 6">
            <a:extLst>
              <a:ext uri="{FF2B5EF4-FFF2-40B4-BE49-F238E27FC236}">
                <a16:creationId xmlns:a16="http://schemas.microsoft.com/office/drawing/2014/main" id="{46A61F7B-2A8B-43E4-ABB6-59C3030BFB6F}"/>
              </a:ext>
            </a:extLst>
          </p:cNvPr>
          <p:cNvSpPr txBox="1"/>
          <p:nvPr/>
        </p:nvSpPr>
        <p:spPr>
          <a:xfrm>
            <a:off x="183963" y="4742436"/>
            <a:ext cx="3338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Arial"/>
              </a:rPr>
              <a:t>Stage 3: Skin is broken but there is </a:t>
            </a:r>
            <a:r>
              <a:rPr lang="en-US" sz="1600">
                <a:latin typeface="Arial"/>
                <a:cs typeface="Arial"/>
              </a:rPr>
              <a:t>obvious depth to the wound, fat </a:t>
            </a:r>
            <a:r>
              <a:rPr lang="en-US" sz="1600" dirty="0">
                <a:latin typeface="Arial"/>
                <a:cs typeface="Arial"/>
              </a:rPr>
              <a:t>tissue may be noted.</a:t>
            </a:r>
            <a:r>
              <a:rPr lang="en-US" sz="1600" dirty="0">
                <a:latin typeface="Arial"/>
                <a:cs typeface="Times New Roman"/>
              </a:rPr>
              <a:t> </a:t>
            </a:r>
            <a:endParaRPr lang="en-US" sz="1600">
              <a:latin typeface="Arial"/>
              <a:cs typeface="Arial"/>
            </a:endParaRPr>
          </a:p>
        </p:txBody>
      </p:sp>
      <p:sp>
        <p:nvSpPr>
          <p:cNvPr id="8" name="TextBox 7">
            <a:extLst>
              <a:ext uri="{FF2B5EF4-FFF2-40B4-BE49-F238E27FC236}">
                <a16:creationId xmlns:a16="http://schemas.microsoft.com/office/drawing/2014/main" id="{3B103FED-610F-4AA8-AF09-54A633056A26}"/>
              </a:ext>
            </a:extLst>
          </p:cNvPr>
          <p:cNvSpPr txBox="1"/>
          <p:nvPr/>
        </p:nvSpPr>
        <p:spPr>
          <a:xfrm>
            <a:off x="4431324" y="1455465"/>
            <a:ext cx="38929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Stage 4: Skin is broken, muscle or bone may be visible.</a:t>
            </a:r>
            <a:r>
              <a:rPr lang="en-US" sz="1600" dirty="0">
                <a:latin typeface="Arial"/>
                <a:cs typeface="Times New Roman"/>
              </a:rPr>
              <a:t> </a:t>
            </a:r>
            <a:endParaRPr lang="en-US" sz="1600">
              <a:latin typeface="Arial"/>
              <a:cs typeface="Arial"/>
            </a:endParaRPr>
          </a:p>
        </p:txBody>
      </p:sp>
      <p:sp>
        <p:nvSpPr>
          <p:cNvPr id="9" name="TextBox 8">
            <a:extLst>
              <a:ext uri="{FF2B5EF4-FFF2-40B4-BE49-F238E27FC236}">
                <a16:creationId xmlns:a16="http://schemas.microsoft.com/office/drawing/2014/main" id="{77619146-249C-4C3B-8383-8B43223CE126}"/>
              </a:ext>
            </a:extLst>
          </p:cNvPr>
          <p:cNvSpPr txBox="1"/>
          <p:nvPr/>
        </p:nvSpPr>
        <p:spPr>
          <a:xfrm>
            <a:off x="4634224" y="3673833"/>
            <a:ext cx="375769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Unstageable: Severe tissue loss is noted, wound may appear as empty </a:t>
            </a:r>
            <a:r>
              <a:rPr lang="en-US" sz="1600" dirty="0">
                <a:latin typeface="Arial"/>
                <a:cs typeface="Arial"/>
              </a:rPr>
              <a:t>hole.</a:t>
            </a:r>
            <a:r>
              <a:rPr lang="en-US" sz="1600" dirty="0">
                <a:latin typeface="Arial"/>
                <a:cs typeface="Times New Roman"/>
              </a:rPr>
              <a:t> </a:t>
            </a:r>
            <a:endParaRPr lang="en-US" sz="1600">
              <a:latin typeface="Arial"/>
              <a:cs typeface="Arial"/>
            </a:endParaRPr>
          </a:p>
        </p:txBody>
      </p:sp>
      <p:sp>
        <p:nvSpPr>
          <p:cNvPr id="10" name="TextBox 9">
            <a:extLst>
              <a:ext uri="{FF2B5EF4-FFF2-40B4-BE49-F238E27FC236}">
                <a16:creationId xmlns:a16="http://schemas.microsoft.com/office/drawing/2014/main" id="{1E7F2CB7-35FF-4C85-A11E-E7F8AC436EC1}"/>
              </a:ext>
            </a:extLst>
          </p:cNvPr>
          <p:cNvSpPr txBox="1"/>
          <p:nvPr/>
        </p:nvSpPr>
        <p:spPr>
          <a:xfrm>
            <a:off x="5513454" y="6446791"/>
            <a:ext cx="287846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t>Images by National Pressure Injury Advisory Council, 2019</a:t>
            </a:r>
            <a:r>
              <a:rPr lang="en-US" sz="800">
                <a:cs typeface="Calibri"/>
              </a:rPr>
              <a:t> </a:t>
            </a:r>
            <a:endParaRPr lang="en-US"/>
          </a:p>
        </p:txBody>
      </p:sp>
    </p:spTree>
    <p:extLst>
      <p:ext uri="{BB962C8B-B14F-4D97-AF65-F5344CB8AC3E}">
        <p14:creationId xmlns:p14="http://schemas.microsoft.com/office/powerpoint/2010/main" val="4072402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A873F1237D914497DFA1E8D85B5035" ma:contentTypeVersion="8" ma:contentTypeDescription="Create a new document." ma:contentTypeScope="" ma:versionID="7bc88821f22741d0484bb4e627c9f83a">
  <xsd:schema xmlns:xsd="http://www.w3.org/2001/XMLSchema" xmlns:xs="http://www.w3.org/2001/XMLSchema" xmlns:p="http://schemas.microsoft.com/office/2006/metadata/properties" xmlns:ns2="ce556be0-c294-43de-afe1-0aa1eca57840" xmlns:ns3="93a2e542-a916-4ab4-932f-f5e77b65553e" targetNamespace="http://schemas.microsoft.com/office/2006/metadata/properties" ma:root="true" ma:fieldsID="8cb03586aa3d20f48565bd26e7960c17" ns2:_="" ns3:_="">
    <xsd:import namespace="ce556be0-c294-43de-afe1-0aa1eca57840"/>
    <xsd:import namespace="93a2e542-a916-4ab4-932f-f5e77b655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6be0-c294-43de-afe1-0aa1eca57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2e542-a916-4ab4-932f-f5e77b655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00EC4-086C-4A61-8FDB-1A340A5E7E29}">
  <ds:schemaRefs>
    <ds:schemaRef ds:uri="http://schemas.microsoft.com/office/infopath/2007/PartnerControls"/>
    <ds:schemaRef ds:uri="http://purl.org/dc/elements/1.1/"/>
    <ds:schemaRef ds:uri="http://schemas.microsoft.com/office/2006/metadata/properties"/>
    <ds:schemaRef ds:uri="93a2e542-a916-4ab4-932f-f5e77b65553e"/>
    <ds:schemaRef ds:uri="http://purl.org/dc/terms/"/>
    <ds:schemaRef ds:uri="http://schemas.microsoft.com/office/2006/documentManagement/types"/>
    <ds:schemaRef ds:uri="http://schemas.openxmlformats.org/package/2006/metadata/core-properties"/>
    <ds:schemaRef ds:uri="ce556be0-c294-43de-afe1-0aa1eca57840"/>
    <ds:schemaRef ds:uri="http://www.w3.org/XML/1998/namespace"/>
    <ds:schemaRef ds:uri="http://purl.org/dc/dcmitype/"/>
  </ds:schemaRefs>
</ds:datastoreItem>
</file>

<file path=customXml/itemProps2.xml><?xml version="1.0" encoding="utf-8"?>
<ds:datastoreItem xmlns:ds="http://schemas.openxmlformats.org/officeDocument/2006/customXml" ds:itemID="{D2406AB5-1E9E-4033-9FC9-103637999C5B}">
  <ds:schemaRefs>
    <ds:schemaRef ds:uri="http://schemas.microsoft.com/sharepoint/v3/contenttype/forms"/>
  </ds:schemaRefs>
</ds:datastoreItem>
</file>

<file path=customXml/itemProps3.xml><?xml version="1.0" encoding="utf-8"?>
<ds:datastoreItem xmlns:ds="http://schemas.openxmlformats.org/officeDocument/2006/customXml" ds:itemID="{02EFAEDC-9130-41A4-930F-024B8D50F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6be0-c294-43de-afe1-0aa1eca57840"/>
    <ds:schemaRef ds:uri="93a2e542-a916-4ab4-932f-f5e77b655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2583</TotalTime>
  <Words>3360</Words>
  <Application>Microsoft Office PowerPoint</Application>
  <PresentationFormat>On-screen Show (4:3)</PresentationFormat>
  <Paragraphs>226</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Who benefits from this training?</vt:lpstr>
      <vt:lpstr>Objectives</vt:lpstr>
      <vt:lpstr> </vt:lpstr>
      <vt:lpstr>Risk factors for pressure injury</vt:lpstr>
      <vt:lpstr>Common sites of Pressure Injury</vt:lpstr>
      <vt:lpstr> </vt:lpstr>
      <vt:lpstr>How pressure injuries are diagnosed ?</vt:lpstr>
      <vt:lpstr>Pressure Injury Stages</vt:lpstr>
      <vt:lpstr>Importance of reporting change</vt:lpstr>
      <vt:lpstr>DSP's connect the dots...</vt:lpstr>
      <vt:lpstr>DSP's connect the dots...</vt:lpstr>
      <vt:lpstr>Treatments for Pressure injury </vt:lpstr>
      <vt:lpstr>Prevention Strategies are critical!</vt:lpstr>
      <vt:lpstr>Case Study-  Meet John</vt:lpstr>
      <vt:lpstr>PowerPoint Presentation</vt:lpstr>
      <vt:lpstr>Apply what you've learned</vt:lpstr>
      <vt:lpstr>PowerPoint Presentation</vt:lpstr>
      <vt:lpstr>PowerPoint Presentation</vt:lpstr>
      <vt:lpstr>PowerPoint Presentation</vt:lpstr>
      <vt:lpstr>PowerPoint Presentation</vt:lpstr>
      <vt:lpstr>References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Blevins, Melissa (DBHDS)</cp:lastModifiedBy>
  <cp:revision>2009</cp:revision>
  <cp:lastPrinted>2019-09-05T19:11:00Z</cp:lastPrinted>
  <dcterms:created xsi:type="dcterms:W3CDTF">2019-09-05T17:48:22Z</dcterms:created>
  <dcterms:modified xsi:type="dcterms:W3CDTF">2020-10-29T18:20:40Z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0x01010044A873F1237D914497DFA1E8D85B5035</vt:lpwstr>
  </property>
</Properties>
</file>