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7"/>
  </p:notesMasterIdLst>
  <p:sldIdLst>
    <p:sldId id="257" r:id="rId5"/>
    <p:sldId id="268" r:id="rId6"/>
    <p:sldId id="267" r:id="rId7"/>
    <p:sldId id="258" r:id="rId8"/>
    <p:sldId id="259" r:id="rId9"/>
    <p:sldId id="260" r:id="rId10"/>
    <p:sldId id="280" r:id="rId11"/>
    <p:sldId id="261" r:id="rId12"/>
    <p:sldId id="262" r:id="rId13"/>
    <p:sldId id="275" r:id="rId14"/>
    <p:sldId id="276" r:id="rId15"/>
    <p:sldId id="274" r:id="rId16"/>
    <p:sldId id="263" r:id="rId17"/>
    <p:sldId id="284" r:id="rId18"/>
    <p:sldId id="273" r:id="rId19"/>
    <p:sldId id="270" r:id="rId20"/>
    <p:sldId id="266" r:id="rId21"/>
    <p:sldId id="271" r:id="rId22"/>
    <p:sldId id="285" r:id="rId23"/>
    <p:sldId id="286" r:id="rId24"/>
    <p:sldId id="269" r:id="rId25"/>
    <p:sldId id="282" r:id="rId2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B917D0-14D1-949F-4AC4-79101B366597}" v="144" dt="2020-04-15T18:57:37.296"/>
    <p1510:client id="{290B9187-3B2F-4EAF-A5A2-D2122F2B1EE2}" v="282" dt="2020-04-15T19:07:31.377"/>
    <p1510:client id="{555F3312-D03D-4263-98F7-EAD19440D1EA}" v="1012" dt="2020-04-17T18:33:23.537"/>
    <p1510:client id="{63C45A3A-E59D-4890-9007-0BC3B0098B34}" v="1" dt="2020-04-15T16:12:45.357"/>
    <p1510:client id="{8A45295E-83D2-24D7-1243-F44BAC2B64A2}" v="145" dt="2020-09-09T18:50:06.620"/>
    <p1510:client id="{A5592E49-7D2F-8053-FC4E-F46F78DDB7BC}" v="23" dt="2020-05-29T14:52:05.425"/>
    <p1510:client id="{A78DEDD7-BA20-4289-9E24-8388781138A5}" v="103" dt="2020-04-15T16:32:28.235"/>
    <p1510:client id="{B21C4144-AD36-40AB-99C8-F60F7943F4C3}" v="239" dt="2020-04-15T18:02:01.487"/>
    <p1510:client id="{BF620204-734F-4C5B-9764-39453294495A}" v="19" dt="2020-04-16T21:22:22.632"/>
    <p1510:client id="{D195DF23-42FE-4843-B38B-7D64A91E2F3B}" v="121" dt="2020-10-01T22:51:33.211"/>
    <p1510:client id="{E20A38E5-C74E-47A9-AD2C-33EB870E3824}" v="441" dt="2020-04-15T18:20:59.920"/>
    <p1510:client id="{E6433FFC-BFF2-53ED-2C41-1FE69E9EED13}" v="266" dt="2020-10-02T17:52:33.420"/>
    <p1510:client id="{EF6EEE3D-79EC-0267-6A7A-7BF4960A40F9}" v="450" dt="2020-04-16T19:00:47.529"/>
    <p1510:client id="{EF9B50C1-DA7F-49EF-94EF-10DAEDB4307B}" v="6" dt="2020-10-02T16:37:06.249"/>
    <p1510:client id="{F98D72EE-0BD4-47F4-9D1C-29B2A6942880}" v="1064" dt="2020-04-16T16:11:06.160"/>
    <p1510:client id="{F9B1044B-0B08-4B23-95EB-16E94AD997EF}" v="1950" dt="2020-04-17T19:46:09.993"/>
    <p1510:client id="{FAA5826A-1C41-655B-FBBD-475FFBE00AE4}" v="2" dt="2020-10-01T17:05:01.4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460"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evins, Melissa (DBHDS)" userId="S::melissa.blevins@dbhds.virginia.gov::6575bc5f-fcc3-4139-a246-17e6371f972c" providerId="AD" clId="Web-{E20A38E5-C74E-47A9-AD2C-33EB870E3824}"/>
    <pc:docChg chg="addSld delSld modSld">
      <pc:chgData name="Blevins, Melissa (DBHDS)" userId="S::melissa.blevins@dbhds.virginia.gov::6575bc5f-fcc3-4139-a246-17e6371f972c" providerId="AD" clId="Web-{E20A38E5-C74E-47A9-AD2C-33EB870E3824}" dt="2020-04-15T18:20:59.920" v="438"/>
      <pc:docMkLst>
        <pc:docMk/>
      </pc:docMkLst>
      <pc:sldChg chg="modSp">
        <pc:chgData name="Blevins, Melissa (DBHDS)" userId="S::melissa.blevins@dbhds.virginia.gov::6575bc5f-fcc3-4139-a246-17e6371f972c" providerId="AD" clId="Web-{E20A38E5-C74E-47A9-AD2C-33EB870E3824}" dt="2020-04-15T18:10:50.294" v="100" actId="20577"/>
        <pc:sldMkLst>
          <pc:docMk/>
          <pc:sldMk cId="3300284026" sldId="257"/>
        </pc:sldMkLst>
        <pc:spChg chg="mod">
          <ac:chgData name="Blevins, Melissa (DBHDS)" userId="S::melissa.blevins@dbhds.virginia.gov::6575bc5f-fcc3-4139-a246-17e6371f972c" providerId="AD" clId="Web-{E20A38E5-C74E-47A9-AD2C-33EB870E3824}" dt="2020-04-15T18:10:50.294" v="100" actId="20577"/>
          <ac:spMkLst>
            <pc:docMk/>
            <pc:sldMk cId="3300284026" sldId="257"/>
            <ac:spMk id="5" creationId="{00000000-0000-0000-0000-000000000000}"/>
          </ac:spMkLst>
        </pc:spChg>
      </pc:sldChg>
      <pc:sldChg chg="modSp">
        <pc:chgData name="Blevins, Melissa (DBHDS)" userId="S::melissa.blevins@dbhds.virginia.gov::6575bc5f-fcc3-4139-a246-17e6371f972c" providerId="AD" clId="Web-{E20A38E5-C74E-47A9-AD2C-33EB870E3824}" dt="2020-04-15T18:13:28.638" v="293" actId="20577"/>
        <pc:sldMkLst>
          <pc:docMk/>
          <pc:sldMk cId="2477616431" sldId="258"/>
        </pc:sldMkLst>
        <pc:spChg chg="mod">
          <ac:chgData name="Blevins, Melissa (DBHDS)" userId="S::melissa.blevins@dbhds.virginia.gov::6575bc5f-fcc3-4139-a246-17e6371f972c" providerId="AD" clId="Web-{E20A38E5-C74E-47A9-AD2C-33EB870E3824}" dt="2020-04-15T18:13:28.638" v="293" actId="20577"/>
          <ac:spMkLst>
            <pc:docMk/>
            <pc:sldMk cId="2477616431" sldId="258"/>
            <ac:spMk id="3" creationId="{00000000-0000-0000-0000-000000000000}"/>
          </ac:spMkLst>
        </pc:spChg>
      </pc:sldChg>
      <pc:sldChg chg="modSp">
        <pc:chgData name="Blevins, Melissa (DBHDS)" userId="S::melissa.blevins@dbhds.virginia.gov::6575bc5f-fcc3-4139-a246-17e6371f972c" providerId="AD" clId="Web-{E20A38E5-C74E-47A9-AD2C-33EB870E3824}" dt="2020-04-15T18:16:15.498" v="327" actId="20577"/>
        <pc:sldMkLst>
          <pc:docMk/>
          <pc:sldMk cId="1914420669" sldId="263"/>
        </pc:sldMkLst>
        <pc:spChg chg="mod">
          <ac:chgData name="Blevins, Melissa (DBHDS)" userId="S::melissa.blevins@dbhds.virginia.gov::6575bc5f-fcc3-4139-a246-17e6371f972c" providerId="AD" clId="Web-{E20A38E5-C74E-47A9-AD2C-33EB870E3824}" dt="2020-04-15T18:16:15.498" v="327" actId="20577"/>
          <ac:spMkLst>
            <pc:docMk/>
            <pc:sldMk cId="1914420669" sldId="263"/>
            <ac:spMk id="3" creationId="{00000000-0000-0000-0000-000000000000}"/>
          </ac:spMkLst>
        </pc:spChg>
      </pc:sldChg>
      <pc:sldChg chg="del">
        <pc:chgData name="Blevins, Melissa (DBHDS)" userId="S::melissa.blevins@dbhds.virginia.gov::6575bc5f-fcc3-4139-a246-17e6371f972c" providerId="AD" clId="Web-{E20A38E5-C74E-47A9-AD2C-33EB870E3824}" dt="2020-04-15T18:15:52.388" v="296"/>
        <pc:sldMkLst>
          <pc:docMk/>
          <pc:sldMk cId="121167768" sldId="264"/>
        </pc:sldMkLst>
      </pc:sldChg>
      <pc:sldChg chg="delSp">
        <pc:chgData name="Blevins, Melissa (DBHDS)" userId="S::melissa.blevins@dbhds.virginia.gov::6575bc5f-fcc3-4139-a246-17e6371f972c" providerId="AD" clId="Web-{E20A38E5-C74E-47A9-AD2C-33EB870E3824}" dt="2020-04-15T18:20:59.920" v="438"/>
        <pc:sldMkLst>
          <pc:docMk/>
          <pc:sldMk cId="4113590718" sldId="266"/>
        </pc:sldMkLst>
        <pc:spChg chg="del">
          <ac:chgData name="Blevins, Melissa (DBHDS)" userId="S::melissa.blevins@dbhds.virginia.gov::6575bc5f-fcc3-4139-a246-17e6371f972c" providerId="AD" clId="Web-{E20A38E5-C74E-47A9-AD2C-33EB870E3824}" dt="2020-04-15T18:20:59.920" v="438"/>
          <ac:spMkLst>
            <pc:docMk/>
            <pc:sldMk cId="4113590718" sldId="266"/>
            <ac:spMk id="3" creationId="{00000000-0000-0000-0000-000000000000}"/>
          </ac:spMkLst>
        </pc:spChg>
      </pc:sldChg>
      <pc:sldChg chg="addSp delSp modSp">
        <pc:chgData name="Blevins, Melissa (DBHDS)" userId="S::melissa.blevins@dbhds.virginia.gov::6575bc5f-fcc3-4139-a246-17e6371f972c" providerId="AD" clId="Web-{E20A38E5-C74E-47A9-AD2C-33EB870E3824}" dt="2020-04-15T18:02:38.856" v="5" actId="14100"/>
        <pc:sldMkLst>
          <pc:docMk/>
          <pc:sldMk cId="3769412471" sldId="269"/>
        </pc:sldMkLst>
        <pc:spChg chg="del">
          <ac:chgData name="Blevins, Melissa (DBHDS)" userId="S::melissa.blevins@dbhds.virginia.gov::6575bc5f-fcc3-4139-a246-17e6371f972c" providerId="AD" clId="Web-{E20A38E5-C74E-47A9-AD2C-33EB870E3824}" dt="2020-04-15T18:02:17.935" v="0"/>
          <ac:spMkLst>
            <pc:docMk/>
            <pc:sldMk cId="3769412471" sldId="269"/>
            <ac:spMk id="2" creationId="{15085204-4827-43FF-975A-3884CA60631A}"/>
          </ac:spMkLst>
        </pc:spChg>
        <pc:spChg chg="add del mod">
          <ac:chgData name="Blevins, Melissa (DBHDS)" userId="S::melissa.blevins@dbhds.virginia.gov::6575bc5f-fcc3-4139-a246-17e6371f972c" providerId="AD" clId="Web-{E20A38E5-C74E-47A9-AD2C-33EB870E3824}" dt="2020-04-15T18:02:26.372" v="3"/>
          <ac:spMkLst>
            <pc:docMk/>
            <pc:sldMk cId="3769412471" sldId="269"/>
            <ac:spMk id="6" creationId="{B280A3A1-2DC9-4013-98A4-A93E016C8E3B}"/>
          </ac:spMkLst>
        </pc:spChg>
        <pc:picChg chg="mod">
          <ac:chgData name="Blevins, Melissa (DBHDS)" userId="S::melissa.blevins@dbhds.virginia.gov::6575bc5f-fcc3-4139-a246-17e6371f972c" providerId="AD" clId="Web-{E20A38E5-C74E-47A9-AD2C-33EB870E3824}" dt="2020-04-15T18:02:38.856" v="5" actId="14100"/>
          <ac:picMkLst>
            <pc:docMk/>
            <pc:sldMk cId="3769412471" sldId="269"/>
            <ac:picMk id="5" creationId="{BA6B26A4-B258-4A27-AA1E-0528D40C062D}"/>
          </ac:picMkLst>
        </pc:picChg>
      </pc:sldChg>
      <pc:sldChg chg="addSp modSp">
        <pc:chgData name="Blevins, Melissa (DBHDS)" userId="S::melissa.blevins@dbhds.virginia.gov::6575bc5f-fcc3-4139-a246-17e6371f972c" providerId="AD" clId="Web-{E20A38E5-C74E-47A9-AD2C-33EB870E3824}" dt="2020-04-15T18:09:03.826" v="50" actId="1076"/>
        <pc:sldMkLst>
          <pc:docMk/>
          <pc:sldMk cId="443460897" sldId="272"/>
        </pc:sldMkLst>
        <pc:spChg chg="add mod">
          <ac:chgData name="Blevins, Melissa (DBHDS)" userId="S::melissa.blevins@dbhds.virginia.gov::6575bc5f-fcc3-4139-a246-17e6371f972c" providerId="AD" clId="Web-{E20A38E5-C74E-47A9-AD2C-33EB870E3824}" dt="2020-04-15T18:04:16.732" v="20"/>
          <ac:spMkLst>
            <pc:docMk/>
            <pc:sldMk cId="443460897" sldId="272"/>
            <ac:spMk id="2" creationId="{B86A2238-2FF2-471C-A477-436BC2D79A60}"/>
          </ac:spMkLst>
        </pc:spChg>
        <pc:spChg chg="add mod">
          <ac:chgData name="Blevins, Melissa (DBHDS)" userId="S::melissa.blevins@dbhds.virginia.gov::6575bc5f-fcc3-4139-a246-17e6371f972c" providerId="AD" clId="Web-{E20A38E5-C74E-47A9-AD2C-33EB870E3824}" dt="2020-04-15T18:04:22.482" v="21"/>
          <ac:spMkLst>
            <pc:docMk/>
            <pc:sldMk cId="443460897" sldId="272"/>
            <ac:spMk id="3" creationId="{FB27C5D5-B247-4DE1-BC62-466A1CE5272D}"/>
          </ac:spMkLst>
        </pc:spChg>
        <pc:spChg chg="add mod">
          <ac:chgData name="Blevins, Melissa (DBHDS)" userId="S::melissa.blevins@dbhds.virginia.gov::6575bc5f-fcc3-4139-a246-17e6371f972c" providerId="AD" clId="Web-{E20A38E5-C74E-47A9-AD2C-33EB870E3824}" dt="2020-04-15T18:04:50.997" v="26"/>
          <ac:spMkLst>
            <pc:docMk/>
            <pc:sldMk cId="443460897" sldId="272"/>
            <ac:spMk id="7" creationId="{D0B9EB4D-B081-4B5F-A30E-84C4B0F1F58D}"/>
          </ac:spMkLst>
        </pc:spChg>
        <pc:spChg chg="add mod">
          <ac:chgData name="Blevins, Melissa (DBHDS)" userId="S::melissa.blevins@dbhds.virginia.gov::6575bc5f-fcc3-4139-a246-17e6371f972c" providerId="AD" clId="Web-{E20A38E5-C74E-47A9-AD2C-33EB870E3824}" dt="2020-04-15T18:06:11.654" v="32" actId="1076"/>
          <ac:spMkLst>
            <pc:docMk/>
            <pc:sldMk cId="443460897" sldId="272"/>
            <ac:spMk id="9" creationId="{9066C9F0-EABF-4016-8ED7-315D1D519670}"/>
          </ac:spMkLst>
        </pc:spChg>
        <pc:spChg chg="add mod">
          <ac:chgData name="Blevins, Melissa (DBHDS)" userId="S::melissa.blevins@dbhds.virginia.gov::6575bc5f-fcc3-4139-a246-17e6371f972c" providerId="AD" clId="Web-{E20A38E5-C74E-47A9-AD2C-33EB870E3824}" dt="2020-04-15T18:08:10.935" v="45" actId="1076"/>
          <ac:spMkLst>
            <pc:docMk/>
            <pc:sldMk cId="443460897" sldId="272"/>
            <ac:spMk id="11" creationId="{3AA04E76-AF45-4BC3-93F9-32159A3C23BB}"/>
          </ac:spMkLst>
        </pc:spChg>
        <pc:spChg chg="mod">
          <ac:chgData name="Blevins, Melissa (DBHDS)" userId="S::melissa.blevins@dbhds.virginia.gov::6575bc5f-fcc3-4139-a246-17e6371f972c" providerId="AD" clId="Web-{E20A38E5-C74E-47A9-AD2C-33EB870E3824}" dt="2020-04-15T18:08:05.200" v="44" actId="14100"/>
          <ac:spMkLst>
            <pc:docMk/>
            <pc:sldMk cId="443460897" sldId="272"/>
            <ac:spMk id="12" creationId="{35A1D351-7285-4E76-BFA5-FBD193D87764}"/>
          </ac:spMkLst>
        </pc:spChg>
        <pc:spChg chg="mod">
          <ac:chgData name="Blevins, Melissa (DBHDS)" userId="S::melissa.blevins@dbhds.virginia.gov::6575bc5f-fcc3-4139-a246-17e6371f972c" providerId="AD" clId="Web-{E20A38E5-C74E-47A9-AD2C-33EB870E3824}" dt="2020-04-15T18:09:03.826" v="50" actId="1076"/>
          <ac:spMkLst>
            <pc:docMk/>
            <pc:sldMk cId="443460897" sldId="272"/>
            <ac:spMk id="13" creationId="{B0B35142-5F11-4574-9AEE-E523C4F8216E}"/>
          </ac:spMkLst>
        </pc:spChg>
        <pc:spChg chg="mod">
          <ac:chgData name="Blevins, Melissa (DBHDS)" userId="S::melissa.blevins@dbhds.virginia.gov::6575bc5f-fcc3-4139-a246-17e6371f972c" providerId="AD" clId="Web-{E20A38E5-C74E-47A9-AD2C-33EB870E3824}" dt="2020-04-15T18:05:57.450" v="30" actId="14100"/>
          <ac:spMkLst>
            <pc:docMk/>
            <pc:sldMk cId="443460897" sldId="272"/>
            <ac:spMk id="14" creationId="{E9B6633C-D0A1-4CD7-ABE2-D06AF123EB9A}"/>
          </ac:spMkLst>
        </pc:spChg>
      </pc:sldChg>
      <pc:sldChg chg="modSp new">
        <pc:chgData name="Blevins, Melissa (DBHDS)" userId="S::melissa.blevins@dbhds.virginia.gov::6575bc5f-fcc3-4139-a246-17e6371f972c" providerId="AD" clId="Web-{E20A38E5-C74E-47A9-AD2C-33EB870E3824}" dt="2020-04-15T18:10:04.185" v="72" actId="20577"/>
        <pc:sldMkLst>
          <pc:docMk/>
          <pc:sldMk cId="3479247517" sldId="273"/>
        </pc:sldMkLst>
        <pc:spChg chg="mod">
          <ac:chgData name="Blevins, Melissa (DBHDS)" userId="S::melissa.blevins@dbhds.virginia.gov::6575bc5f-fcc3-4139-a246-17e6371f972c" providerId="AD" clId="Web-{E20A38E5-C74E-47A9-AD2C-33EB870E3824}" dt="2020-04-15T18:10:04.185" v="72" actId="20577"/>
          <ac:spMkLst>
            <pc:docMk/>
            <pc:sldMk cId="3479247517" sldId="273"/>
            <ac:spMk id="2" creationId="{C6A2407D-A1C6-4B81-BF1E-4884A692A6F3}"/>
          </ac:spMkLst>
        </pc:spChg>
      </pc:sldChg>
      <pc:sldChg chg="modSp add">
        <pc:chgData name="Blevins, Melissa (DBHDS)" userId="S::melissa.blevins@dbhds.virginia.gov::6575bc5f-fcc3-4139-a246-17e6371f972c" providerId="AD" clId="Web-{E20A38E5-C74E-47A9-AD2C-33EB870E3824}" dt="2020-04-15T18:20:48.310" v="437" actId="20577"/>
        <pc:sldMkLst>
          <pc:docMk/>
          <pc:sldMk cId="3083610385" sldId="274"/>
        </pc:sldMkLst>
        <pc:spChg chg="mod">
          <ac:chgData name="Blevins, Melissa (DBHDS)" userId="S::melissa.blevins@dbhds.virginia.gov::6575bc5f-fcc3-4139-a246-17e6371f972c" providerId="AD" clId="Web-{E20A38E5-C74E-47A9-AD2C-33EB870E3824}" dt="2020-04-15T18:20:48.310" v="437" actId="20577"/>
          <ac:spMkLst>
            <pc:docMk/>
            <pc:sldMk cId="3083610385" sldId="274"/>
            <ac:spMk id="3" creationId="{07201392-A7FF-428F-8FEA-76958F3EFE3E}"/>
          </ac:spMkLst>
        </pc:spChg>
      </pc:sldChg>
    </pc:docChg>
  </pc:docChgLst>
  <pc:docChgLst>
    <pc:chgData name="Blevins, Melissa (DBHDS)" userId="S::melissa.blevins@dbhds.virginia.gov::6575bc5f-fcc3-4139-a246-17e6371f972c" providerId="AD" clId="Web-{EF9B50C1-DA7F-49EF-94EF-10DAEDB4307B}"/>
    <pc:docChg chg="modSld">
      <pc:chgData name="Blevins, Melissa (DBHDS)" userId="S::melissa.blevins@dbhds.virginia.gov::6575bc5f-fcc3-4139-a246-17e6371f972c" providerId="AD" clId="Web-{EF9B50C1-DA7F-49EF-94EF-10DAEDB4307B}" dt="2020-10-02T16:37:06.249" v="5" actId="20577"/>
      <pc:docMkLst>
        <pc:docMk/>
      </pc:docMkLst>
      <pc:sldChg chg="modSp">
        <pc:chgData name="Blevins, Melissa (DBHDS)" userId="S::melissa.blevins@dbhds.virginia.gov::6575bc5f-fcc3-4139-a246-17e6371f972c" providerId="AD" clId="Web-{EF9B50C1-DA7F-49EF-94EF-10DAEDB4307B}" dt="2020-10-02T16:37:06.234" v="4" actId="20577"/>
        <pc:sldMkLst>
          <pc:docMk/>
          <pc:sldMk cId="1332832822" sldId="282"/>
        </pc:sldMkLst>
        <pc:spChg chg="mod">
          <ac:chgData name="Blevins, Melissa (DBHDS)" userId="S::melissa.blevins@dbhds.virginia.gov::6575bc5f-fcc3-4139-a246-17e6371f972c" providerId="AD" clId="Web-{EF9B50C1-DA7F-49EF-94EF-10DAEDB4307B}" dt="2020-10-02T16:37:06.234" v="4" actId="20577"/>
          <ac:spMkLst>
            <pc:docMk/>
            <pc:sldMk cId="1332832822" sldId="282"/>
            <ac:spMk id="3" creationId="{056ED7DE-3BED-445F-A489-C1EAD78799A6}"/>
          </ac:spMkLst>
        </pc:spChg>
      </pc:sldChg>
    </pc:docChg>
  </pc:docChgLst>
  <pc:docChgLst>
    <pc:chgData name="Richardson, Joy (DBHDS)" userId="S::joy.richardson@dbhds.virginia.gov::ace70295-87b6-482d-b9ba-cb7c70a162ec" providerId="AD" clId="Web-{F98D72EE-0BD4-47F4-9D1C-29B2A6942880}"/>
    <pc:docChg chg="addSld delSld modSld sldOrd">
      <pc:chgData name="Richardson, Joy (DBHDS)" userId="S::joy.richardson@dbhds.virginia.gov::ace70295-87b6-482d-b9ba-cb7c70a162ec" providerId="AD" clId="Web-{F98D72EE-0BD4-47F4-9D1C-29B2A6942880}" dt="2020-04-16T15:57:29.307" v="989" actId="20577"/>
      <pc:docMkLst>
        <pc:docMk/>
      </pc:docMkLst>
      <pc:sldChg chg="addSp delSp modSp add del mod setBg">
        <pc:chgData name="Richardson, Joy (DBHDS)" userId="S::joy.richardson@dbhds.virginia.gov::ace70295-87b6-482d-b9ba-cb7c70a162ec" providerId="AD" clId="Web-{F98D72EE-0BD4-47F4-9D1C-29B2A6942880}" dt="2020-04-16T15:41:29.703" v="754"/>
        <pc:sldMkLst>
          <pc:docMk/>
          <pc:sldMk cId="2906199625" sldId="259"/>
        </pc:sldMkLst>
        <pc:spChg chg="mod">
          <ac:chgData name="Richardson, Joy (DBHDS)" userId="S::joy.richardson@dbhds.virginia.gov::ace70295-87b6-482d-b9ba-cb7c70a162ec" providerId="AD" clId="Web-{F98D72EE-0BD4-47F4-9D1C-29B2A6942880}" dt="2020-04-16T15:09:42.010" v="467" actId="1076"/>
          <ac:spMkLst>
            <pc:docMk/>
            <pc:sldMk cId="2906199625" sldId="259"/>
            <ac:spMk id="2" creationId="{00000000-0000-0000-0000-000000000000}"/>
          </ac:spMkLst>
        </pc:spChg>
        <pc:spChg chg="mod">
          <ac:chgData name="Richardson, Joy (DBHDS)" userId="S::joy.richardson@dbhds.virginia.gov::ace70295-87b6-482d-b9ba-cb7c70a162ec" providerId="AD" clId="Web-{F98D72EE-0BD4-47F4-9D1C-29B2A6942880}" dt="2020-04-16T15:10:04.854" v="469" actId="14100"/>
          <ac:spMkLst>
            <pc:docMk/>
            <pc:sldMk cId="2906199625" sldId="259"/>
            <ac:spMk id="3" creationId="{00000000-0000-0000-0000-000000000000}"/>
          </ac:spMkLst>
        </pc:spChg>
        <pc:spChg chg="mod">
          <ac:chgData name="Richardson, Joy (DBHDS)" userId="S::joy.richardson@dbhds.virginia.gov::ace70295-87b6-482d-b9ba-cb7c70a162ec" providerId="AD" clId="Web-{F98D72EE-0BD4-47F4-9D1C-29B2A6942880}" dt="2020-04-16T15:09:33.963" v="466"/>
          <ac:spMkLst>
            <pc:docMk/>
            <pc:sldMk cId="2906199625" sldId="259"/>
            <ac:spMk id="4" creationId="{00000000-0000-0000-0000-000000000000}"/>
          </ac:spMkLst>
        </pc:spChg>
        <pc:spChg chg="add">
          <ac:chgData name="Richardson, Joy (DBHDS)" userId="S::joy.richardson@dbhds.virginia.gov::ace70295-87b6-482d-b9ba-cb7c70a162ec" providerId="AD" clId="Web-{F98D72EE-0BD4-47F4-9D1C-29B2A6942880}" dt="2020-04-16T15:09:33.963" v="466"/>
          <ac:spMkLst>
            <pc:docMk/>
            <pc:sldMk cId="2906199625" sldId="259"/>
            <ac:spMk id="11" creationId="{23A58148-D452-4F6F-A2FE-EED968DE1970}"/>
          </ac:spMkLst>
        </pc:spChg>
        <pc:picChg chg="add del">
          <ac:chgData name="Richardson, Joy (DBHDS)" userId="S::joy.richardson@dbhds.virginia.gov::ace70295-87b6-482d-b9ba-cb7c70a162ec" providerId="AD" clId="Web-{F98D72EE-0BD4-47F4-9D1C-29B2A6942880}" dt="2020-04-16T15:09:47.400" v="468"/>
          <ac:picMkLst>
            <pc:docMk/>
            <pc:sldMk cId="2906199625" sldId="259"/>
            <ac:picMk id="8" creationId="{96736ABE-4214-4B04-8EF2-91BBB4F2CF41}"/>
          </ac:picMkLst>
        </pc:picChg>
      </pc:sldChg>
      <pc:sldChg chg="addSp delSp modSp ord">
        <pc:chgData name="Richardson, Joy (DBHDS)" userId="S::joy.richardson@dbhds.virginia.gov::ace70295-87b6-482d-b9ba-cb7c70a162ec" providerId="AD" clId="Web-{F98D72EE-0BD4-47F4-9D1C-29B2A6942880}" dt="2020-04-16T15:29:16.398" v="633"/>
        <pc:sldMkLst>
          <pc:docMk/>
          <pc:sldMk cId="828304922" sldId="260"/>
        </pc:sldMkLst>
        <pc:spChg chg="mod">
          <ac:chgData name="Richardson, Joy (DBHDS)" userId="S::joy.richardson@dbhds.virginia.gov::ace70295-87b6-482d-b9ba-cb7c70a162ec" providerId="AD" clId="Web-{F98D72EE-0BD4-47F4-9D1C-29B2A6942880}" dt="2020-04-16T15:25:53.583" v="546" actId="14100"/>
          <ac:spMkLst>
            <pc:docMk/>
            <pc:sldMk cId="828304922" sldId="260"/>
            <ac:spMk id="2" creationId="{00000000-0000-0000-0000-000000000000}"/>
          </ac:spMkLst>
        </pc:spChg>
        <pc:spChg chg="mod">
          <ac:chgData name="Richardson, Joy (DBHDS)" userId="S::joy.richardson@dbhds.virginia.gov::ace70295-87b6-482d-b9ba-cb7c70a162ec" providerId="AD" clId="Web-{F98D72EE-0BD4-47F4-9D1C-29B2A6942880}" dt="2020-04-16T15:18:43.438" v="520" actId="20577"/>
          <ac:spMkLst>
            <pc:docMk/>
            <pc:sldMk cId="828304922" sldId="260"/>
            <ac:spMk id="3" creationId="{00000000-0000-0000-0000-000000000000}"/>
          </ac:spMkLst>
        </pc:spChg>
        <pc:spChg chg="mod">
          <ac:chgData name="Richardson, Joy (DBHDS)" userId="S::joy.richardson@dbhds.virginia.gov::ace70295-87b6-482d-b9ba-cb7c70a162ec" providerId="AD" clId="Web-{F98D72EE-0BD4-47F4-9D1C-29B2A6942880}" dt="2020-04-16T14:23:20.479" v="132"/>
          <ac:spMkLst>
            <pc:docMk/>
            <pc:sldMk cId="828304922" sldId="260"/>
            <ac:spMk id="5" creationId="{1CE401C1-FE46-4B6B-8E93-DA057C691791}"/>
          </ac:spMkLst>
        </pc:spChg>
        <pc:spChg chg="mod">
          <ac:chgData name="Richardson, Joy (DBHDS)" userId="S::joy.richardson@dbhds.virginia.gov::ace70295-87b6-482d-b9ba-cb7c70a162ec" providerId="AD" clId="Web-{F98D72EE-0BD4-47F4-9D1C-29B2A6942880}" dt="2020-04-16T15:19:10.016" v="529" actId="14100"/>
          <ac:spMkLst>
            <pc:docMk/>
            <pc:sldMk cId="828304922" sldId="260"/>
            <ac:spMk id="6" creationId="{F6A9548D-18EB-4CA7-8F73-29D3DADB85A4}"/>
          </ac:spMkLst>
        </pc:spChg>
        <pc:spChg chg="mod">
          <ac:chgData name="Richardson, Joy (DBHDS)" userId="S::joy.richardson@dbhds.virginia.gov::ace70295-87b6-482d-b9ba-cb7c70a162ec" providerId="AD" clId="Web-{F98D72EE-0BD4-47F4-9D1C-29B2A6942880}" dt="2020-04-16T15:19:14.110" v="530" actId="20577"/>
          <ac:spMkLst>
            <pc:docMk/>
            <pc:sldMk cId="828304922" sldId="260"/>
            <ac:spMk id="7" creationId="{7B935EF8-2089-495C-84D5-314FE1BC5772}"/>
          </ac:spMkLst>
        </pc:spChg>
        <pc:spChg chg="add del">
          <ac:chgData name="Richardson, Joy (DBHDS)" userId="S::joy.richardson@dbhds.virginia.gov::ace70295-87b6-482d-b9ba-cb7c70a162ec" providerId="AD" clId="Web-{F98D72EE-0BD4-47F4-9D1C-29B2A6942880}" dt="2020-04-16T14:39:14.880" v="136"/>
          <ac:spMkLst>
            <pc:docMk/>
            <pc:sldMk cId="828304922" sldId="260"/>
            <ac:spMk id="8" creationId="{3368165D-70D7-41AF-8B22-E564AE5E2FBD}"/>
          </ac:spMkLst>
        </pc:spChg>
      </pc:sldChg>
      <pc:sldChg chg="addSp delSp modSp mod setBg">
        <pc:chgData name="Richardson, Joy (DBHDS)" userId="S::joy.richardson@dbhds.virginia.gov::ace70295-87b6-482d-b9ba-cb7c70a162ec" providerId="AD" clId="Web-{F98D72EE-0BD4-47F4-9D1C-29B2A6942880}" dt="2020-04-16T15:51:04.397" v="866" actId="20577"/>
        <pc:sldMkLst>
          <pc:docMk/>
          <pc:sldMk cId="3587890125" sldId="262"/>
        </pc:sldMkLst>
        <pc:spChg chg="mod">
          <ac:chgData name="Richardson, Joy (DBHDS)" userId="S::joy.richardson@dbhds.virginia.gov::ace70295-87b6-482d-b9ba-cb7c70a162ec" providerId="AD" clId="Web-{F98D72EE-0BD4-47F4-9D1C-29B2A6942880}" dt="2020-04-16T15:23:23.488" v="540"/>
          <ac:spMkLst>
            <pc:docMk/>
            <pc:sldMk cId="3587890125" sldId="262"/>
            <ac:spMk id="2" creationId="{00000000-0000-0000-0000-000000000000}"/>
          </ac:spMkLst>
        </pc:spChg>
        <pc:spChg chg="add del mod">
          <ac:chgData name="Richardson, Joy (DBHDS)" userId="S::joy.richardson@dbhds.virginia.gov::ace70295-87b6-482d-b9ba-cb7c70a162ec" providerId="AD" clId="Web-{F98D72EE-0BD4-47F4-9D1C-29B2A6942880}" dt="2020-04-16T15:22:16.174" v="538"/>
          <ac:spMkLst>
            <pc:docMk/>
            <pc:sldMk cId="3587890125" sldId="262"/>
            <ac:spMk id="3" creationId="{00000000-0000-0000-0000-000000000000}"/>
          </ac:spMkLst>
        </pc:spChg>
        <pc:spChg chg="mod">
          <ac:chgData name="Richardson, Joy (DBHDS)" userId="S::joy.richardson@dbhds.virginia.gov::ace70295-87b6-482d-b9ba-cb7c70a162ec" providerId="AD" clId="Web-{F98D72EE-0BD4-47F4-9D1C-29B2A6942880}" dt="2020-04-16T15:23:23.488" v="540"/>
          <ac:spMkLst>
            <pc:docMk/>
            <pc:sldMk cId="3587890125" sldId="262"/>
            <ac:spMk id="4" creationId="{00000000-0000-0000-0000-000000000000}"/>
          </ac:spMkLst>
        </pc:spChg>
        <pc:spChg chg="add del">
          <ac:chgData name="Richardson, Joy (DBHDS)" userId="S::joy.richardson@dbhds.virginia.gov::ace70295-87b6-482d-b9ba-cb7c70a162ec" providerId="AD" clId="Web-{F98D72EE-0BD4-47F4-9D1C-29B2A6942880}" dt="2020-04-16T15:23:05.597" v="539"/>
          <ac:spMkLst>
            <pc:docMk/>
            <pc:sldMk cId="3587890125" sldId="262"/>
            <ac:spMk id="7" creationId="{7517A47C-B2E5-4B79-8061-D74B1311AF6E}"/>
          </ac:spMkLst>
        </pc:spChg>
        <pc:spChg chg="add del">
          <ac:chgData name="Richardson, Joy (DBHDS)" userId="S::joy.richardson@dbhds.virginia.gov::ace70295-87b6-482d-b9ba-cb7c70a162ec" providerId="AD" clId="Web-{F98D72EE-0BD4-47F4-9D1C-29B2A6942880}" dt="2020-04-16T15:23:05.597" v="539"/>
          <ac:spMkLst>
            <pc:docMk/>
            <pc:sldMk cId="3587890125" sldId="262"/>
            <ac:spMk id="8" creationId="{C505E780-2083-4CB5-A42A-5E0E2908ECC3}"/>
          </ac:spMkLst>
        </pc:spChg>
        <pc:spChg chg="add del">
          <ac:chgData name="Richardson, Joy (DBHDS)" userId="S::joy.richardson@dbhds.virginia.gov::ace70295-87b6-482d-b9ba-cb7c70a162ec" providerId="AD" clId="Web-{F98D72EE-0BD4-47F4-9D1C-29B2A6942880}" dt="2020-04-16T15:23:05.597" v="539"/>
          <ac:spMkLst>
            <pc:docMk/>
            <pc:sldMk cId="3587890125" sldId="262"/>
            <ac:spMk id="9" creationId="{D2C0AE1C-0118-41AE-8A10-7CDCBF10E96F}"/>
          </ac:spMkLst>
        </pc:spChg>
        <pc:spChg chg="add del">
          <ac:chgData name="Richardson, Joy (DBHDS)" userId="S::joy.richardson@dbhds.virginia.gov::ace70295-87b6-482d-b9ba-cb7c70a162ec" providerId="AD" clId="Web-{F98D72EE-0BD4-47F4-9D1C-29B2A6942880}" dt="2020-04-16T15:23:05.597" v="539"/>
          <ac:spMkLst>
            <pc:docMk/>
            <pc:sldMk cId="3587890125" sldId="262"/>
            <ac:spMk id="10" creationId="{463EEC44-1BA3-44ED-81FC-A644B04B2A44}"/>
          </ac:spMkLst>
        </pc:spChg>
        <pc:spChg chg="add del">
          <ac:chgData name="Richardson, Joy (DBHDS)" userId="S::joy.richardson@dbhds.virginia.gov::ace70295-87b6-482d-b9ba-cb7c70a162ec" providerId="AD" clId="Web-{F98D72EE-0BD4-47F4-9D1C-29B2A6942880}" dt="2020-04-16T15:22:16.127" v="537"/>
          <ac:spMkLst>
            <pc:docMk/>
            <pc:sldMk cId="3587890125" sldId="262"/>
            <ac:spMk id="11" creationId="{7517A47C-B2E5-4B79-8061-D74B1311AF6E}"/>
          </ac:spMkLst>
        </pc:spChg>
        <pc:spChg chg="add del">
          <ac:chgData name="Richardson, Joy (DBHDS)" userId="S::joy.richardson@dbhds.virginia.gov::ace70295-87b6-482d-b9ba-cb7c70a162ec" providerId="AD" clId="Web-{F98D72EE-0BD4-47F4-9D1C-29B2A6942880}" dt="2020-04-16T15:22:16.127" v="537"/>
          <ac:spMkLst>
            <pc:docMk/>
            <pc:sldMk cId="3587890125" sldId="262"/>
            <ac:spMk id="13" creationId="{C505E780-2083-4CB5-A42A-5E0E2908ECC3}"/>
          </ac:spMkLst>
        </pc:spChg>
        <pc:spChg chg="add del">
          <ac:chgData name="Richardson, Joy (DBHDS)" userId="S::joy.richardson@dbhds.virginia.gov::ace70295-87b6-482d-b9ba-cb7c70a162ec" providerId="AD" clId="Web-{F98D72EE-0BD4-47F4-9D1C-29B2A6942880}" dt="2020-04-16T15:23:23.488" v="540"/>
          <ac:spMkLst>
            <pc:docMk/>
            <pc:sldMk cId="3587890125" sldId="262"/>
            <ac:spMk id="14" creationId="{AE5A632B-B15A-489E-8337-BC0F40DBC21F}"/>
          </ac:spMkLst>
        </pc:spChg>
        <pc:spChg chg="add del">
          <ac:chgData name="Richardson, Joy (DBHDS)" userId="S::joy.richardson@dbhds.virginia.gov::ace70295-87b6-482d-b9ba-cb7c70a162ec" providerId="AD" clId="Web-{F98D72EE-0BD4-47F4-9D1C-29B2A6942880}" dt="2020-04-16T15:22:16.127" v="537"/>
          <ac:spMkLst>
            <pc:docMk/>
            <pc:sldMk cId="3587890125" sldId="262"/>
            <ac:spMk id="15" creationId="{D2C0AE1C-0118-41AE-8A10-7CDCBF10E96F}"/>
          </ac:spMkLst>
        </pc:spChg>
        <pc:spChg chg="add del">
          <ac:chgData name="Richardson, Joy (DBHDS)" userId="S::joy.richardson@dbhds.virginia.gov::ace70295-87b6-482d-b9ba-cb7c70a162ec" providerId="AD" clId="Web-{F98D72EE-0BD4-47F4-9D1C-29B2A6942880}" dt="2020-04-16T15:22:16.127" v="537"/>
          <ac:spMkLst>
            <pc:docMk/>
            <pc:sldMk cId="3587890125" sldId="262"/>
            <ac:spMk id="17" creationId="{463EEC44-1BA3-44ED-81FC-A644B04B2A44}"/>
          </ac:spMkLst>
        </pc:spChg>
        <pc:spChg chg="add del">
          <ac:chgData name="Richardson, Joy (DBHDS)" userId="S::joy.richardson@dbhds.virginia.gov::ace70295-87b6-482d-b9ba-cb7c70a162ec" providerId="AD" clId="Web-{F98D72EE-0BD4-47F4-9D1C-29B2A6942880}" dt="2020-04-16T15:23:23.488" v="540"/>
          <ac:spMkLst>
            <pc:docMk/>
            <pc:sldMk cId="3587890125" sldId="262"/>
            <ac:spMk id="19" creationId="{6E895C8D-1379-40B8-8B1B-B6F5AEAF0A6C}"/>
          </ac:spMkLst>
        </pc:spChg>
        <pc:spChg chg="add del">
          <ac:chgData name="Richardson, Joy (DBHDS)" userId="S::joy.richardson@dbhds.virginia.gov::ace70295-87b6-482d-b9ba-cb7c70a162ec" providerId="AD" clId="Web-{F98D72EE-0BD4-47F4-9D1C-29B2A6942880}" dt="2020-04-16T15:23:23.488" v="540"/>
          <ac:spMkLst>
            <pc:docMk/>
            <pc:sldMk cId="3587890125" sldId="262"/>
            <ac:spMk id="21" creationId="{651547D7-AD18-407B-A5F4-F8225B5DCFCC}"/>
          </ac:spMkLst>
        </pc:spChg>
        <pc:spChg chg="add">
          <ac:chgData name="Richardson, Joy (DBHDS)" userId="S::joy.richardson@dbhds.virginia.gov::ace70295-87b6-482d-b9ba-cb7c70a162ec" providerId="AD" clId="Web-{F98D72EE-0BD4-47F4-9D1C-29B2A6942880}" dt="2020-04-16T15:23:23.488" v="540"/>
          <ac:spMkLst>
            <pc:docMk/>
            <pc:sldMk cId="3587890125" sldId="262"/>
            <ac:spMk id="26" creationId="{D55CD764-972B-4CA5-A885-53E55C63E174}"/>
          </ac:spMkLst>
        </pc:spChg>
        <pc:spChg chg="add">
          <ac:chgData name="Richardson, Joy (DBHDS)" userId="S::joy.richardson@dbhds.virginia.gov::ace70295-87b6-482d-b9ba-cb7c70a162ec" providerId="AD" clId="Web-{F98D72EE-0BD4-47F4-9D1C-29B2A6942880}" dt="2020-04-16T15:23:23.488" v="540"/>
          <ac:spMkLst>
            <pc:docMk/>
            <pc:sldMk cId="3587890125" sldId="262"/>
            <ac:spMk id="28" creationId="{34165AB3-7006-4430-BCE3-25476BE13322}"/>
          </ac:spMkLst>
        </pc:spChg>
        <pc:spChg chg="add">
          <ac:chgData name="Richardson, Joy (DBHDS)" userId="S::joy.richardson@dbhds.virginia.gov::ace70295-87b6-482d-b9ba-cb7c70a162ec" providerId="AD" clId="Web-{F98D72EE-0BD4-47F4-9D1C-29B2A6942880}" dt="2020-04-16T15:23:23.488" v="540"/>
          <ac:spMkLst>
            <pc:docMk/>
            <pc:sldMk cId="3587890125" sldId="262"/>
            <ac:spMk id="52" creationId="{E3E51905-F374-4E1A-97CF-B741584B74D5}"/>
          </ac:spMkLst>
        </pc:spChg>
        <pc:grpChg chg="add">
          <ac:chgData name="Richardson, Joy (DBHDS)" userId="S::joy.richardson@dbhds.virginia.gov::ace70295-87b6-482d-b9ba-cb7c70a162ec" providerId="AD" clId="Web-{F98D72EE-0BD4-47F4-9D1C-29B2A6942880}" dt="2020-04-16T15:23:23.488" v="540"/>
          <ac:grpSpMkLst>
            <pc:docMk/>
            <pc:sldMk cId="3587890125" sldId="262"/>
            <ac:grpSpMk id="30" creationId="{5B725D86-3DE6-4E0C-851E-E1DD45A555EE}"/>
          </ac:grpSpMkLst>
        </pc:grpChg>
        <pc:graphicFrameChg chg="add del">
          <ac:chgData name="Richardson, Joy (DBHDS)" userId="S::joy.richardson@dbhds.virginia.gov::ace70295-87b6-482d-b9ba-cb7c70a162ec" providerId="AD" clId="Web-{F98D72EE-0BD4-47F4-9D1C-29B2A6942880}" dt="2020-04-16T15:22:16.127" v="537"/>
          <ac:graphicFrameMkLst>
            <pc:docMk/>
            <pc:sldMk cId="3587890125" sldId="262"/>
            <ac:graphicFrameMk id="6" creationId="{623F6FA8-1A81-45A2-B28C-4EF717D7A5F4}"/>
          </ac:graphicFrameMkLst>
        </pc:graphicFrameChg>
        <pc:graphicFrameChg chg="add mod modGraphic">
          <ac:chgData name="Richardson, Joy (DBHDS)" userId="S::joy.richardson@dbhds.virginia.gov::ace70295-87b6-482d-b9ba-cb7c70a162ec" providerId="AD" clId="Web-{F98D72EE-0BD4-47F4-9D1C-29B2A6942880}" dt="2020-04-16T15:51:04.397" v="866" actId="20577"/>
          <ac:graphicFrameMkLst>
            <pc:docMk/>
            <pc:sldMk cId="3587890125" sldId="262"/>
            <ac:graphicFrameMk id="12" creationId="{53C6B944-152C-49D9-970E-62AB35BE7130}"/>
          </ac:graphicFrameMkLst>
        </pc:graphicFrameChg>
      </pc:sldChg>
      <pc:sldChg chg="addSp modSp mod setBg">
        <pc:chgData name="Richardson, Joy (DBHDS)" userId="S::joy.richardson@dbhds.virginia.gov::ace70295-87b6-482d-b9ba-cb7c70a162ec" providerId="AD" clId="Web-{F98D72EE-0BD4-47F4-9D1C-29B2A6942880}" dt="2020-04-16T15:57:29.307" v="989" actId="20577"/>
        <pc:sldMkLst>
          <pc:docMk/>
          <pc:sldMk cId="1655216694" sldId="275"/>
        </pc:sldMkLst>
        <pc:spChg chg="mod">
          <ac:chgData name="Richardson, Joy (DBHDS)" userId="S::joy.richardson@dbhds.virginia.gov::ace70295-87b6-482d-b9ba-cb7c70a162ec" providerId="AD" clId="Web-{F98D72EE-0BD4-47F4-9D1C-29B2A6942880}" dt="2020-04-16T15:55:15.524" v="953"/>
          <ac:spMkLst>
            <pc:docMk/>
            <pc:sldMk cId="1655216694" sldId="275"/>
            <ac:spMk id="2" creationId="{B17448C5-80D7-48B4-9AA4-E06E24F6AD88}"/>
          </ac:spMkLst>
        </pc:spChg>
        <pc:spChg chg="mod">
          <ac:chgData name="Richardson, Joy (DBHDS)" userId="S::joy.richardson@dbhds.virginia.gov::ace70295-87b6-482d-b9ba-cb7c70a162ec" providerId="AD" clId="Web-{F98D72EE-0BD4-47F4-9D1C-29B2A6942880}" dt="2020-04-16T15:57:29.307" v="989" actId="20577"/>
          <ac:spMkLst>
            <pc:docMk/>
            <pc:sldMk cId="1655216694" sldId="275"/>
            <ac:spMk id="3" creationId="{8726F54C-5E99-440F-ABF6-485DEA2375AB}"/>
          </ac:spMkLst>
        </pc:spChg>
        <pc:spChg chg="mod">
          <ac:chgData name="Richardson, Joy (DBHDS)" userId="S::joy.richardson@dbhds.virginia.gov::ace70295-87b6-482d-b9ba-cb7c70a162ec" providerId="AD" clId="Web-{F98D72EE-0BD4-47F4-9D1C-29B2A6942880}" dt="2020-04-16T15:55:15.524" v="953"/>
          <ac:spMkLst>
            <pc:docMk/>
            <pc:sldMk cId="1655216694" sldId="275"/>
            <ac:spMk id="4" creationId="{0B5F89A6-0977-44A3-B244-56550200D01C}"/>
          </ac:spMkLst>
        </pc:spChg>
        <pc:spChg chg="add">
          <ac:chgData name="Richardson, Joy (DBHDS)" userId="S::joy.richardson@dbhds.virginia.gov::ace70295-87b6-482d-b9ba-cb7c70a162ec" providerId="AD" clId="Web-{F98D72EE-0BD4-47F4-9D1C-29B2A6942880}" dt="2020-04-16T15:55:15.524" v="953"/>
          <ac:spMkLst>
            <pc:docMk/>
            <pc:sldMk cId="1655216694" sldId="275"/>
            <ac:spMk id="11" creationId="{E0F901BB-7A9C-4782-8C5A-6C87181334E6}"/>
          </ac:spMkLst>
        </pc:spChg>
        <pc:spChg chg="add">
          <ac:chgData name="Richardson, Joy (DBHDS)" userId="S::joy.richardson@dbhds.virginia.gov::ace70295-87b6-482d-b9ba-cb7c70a162ec" providerId="AD" clId="Web-{F98D72EE-0BD4-47F4-9D1C-29B2A6942880}" dt="2020-04-16T15:55:15.524" v="953"/>
          <ac:spMkLst>
            <pc:docMk/>
            <pc:sldMk cId="1655216694" sldId="275"/>
            <ac:spMk id="13" creationId="{8613BD32-1832-419B-B375-14DAB288BF8B}"/>
          </ac:spMkLst>
        </pc:spChg>
        <pc:spChg chg="add">
          <ac:chgData name="Richardson, Joy (DBHDS)" userId="S::joy.richardson@dbhds.virginia.gov::ace70295-87b6-482d-b9ba-cb7c70a162ec" providerId="AD" clId="Web-{F98D72EE-0BD4-47F4-9D1C-29B2A6942880}" dt="2020-04-16T15:55:15.524" v="953"/>
          <ac:spMkLst>
            <pc:docMk/>
            <pc:sldMk cId="1655216694" sldId="275"/>
            <ac:spMk id="37" creationId="{4E6624E0-4F60-48BC-A7A3-E9E39558C6EC}"/>
          </ac:spMkLst>
        </pc:spChg>
        <pc:grpChg chg="add">
          <ac:chgData name="Richardson, Joy (DBHDS)" userId="S::joy.richardson@dbhds.virginia.gov::ace70295-87b6-482d-b9ba-cb7c70a162ec" providerId="AD" clId="Web-{F98D72EE-0BD4-47F4-9D1C-29B2A6942880}" dt="2020-04-16T15:55:15.524" v="953"/>
          <ac:grpSpMkLst>
            <pc:docMk/>
            <pc:sldMk cId="1655216694" sldId="275"/>
            <ac:grpSpMk id="15" creationId="{9BCCBF24-A5FC-4809-8882-96D2EBD24938}"/>
          </ac:grpSpMkLst>
        </pc:grpChg>
        <pc:picChg chg="add mod">
          <ac:chgData name="Richardson, Joy (DBHDS)" userId="S::joy.richardson@dbhds.virginia.gov::ace70295-87b6-482d-b9ba-cb7c70a162ec" providerId="AD" clId="Web-{F98D72EE-0BD4-47F4-9D1C-29B2A6942880}" dt="2020-04-16T15:56:06.806" v="966" actId="1076"/>
          <ac:picMkLst>
            <pc:docMk/>
            <pc:sldMk cId="1655216694" sldId="275"/>
            <ac:picMk id="8" creationId="{5D4A7379-029F-4BB5-A260-EB10068C077D}"/>
          </ac:picMkLst>
        </pc:picChg>
      </pc:sldChg>
      <pc:sldChg chg="addSp modSp new del mod setBg">
        <pc:chgData name="Richardson, Joy (DBHDS)" userId="S::joy.richardson@dbhds.virginia.gov::ace70295-87b6-482d-b9ba-cb7c70a162ec" providerId="AD" clId="Web-{F98D72EE-0BD4-47F4-9D1C-29B2A6942880}" dt="2020-04-16T15:41:42.719" v="755"/>
        <pc:sldMkLst>
          <pc:docMk/>
          <pc:sldMk cId="2901650612" sldId="278"/>
        </pc:sldMkLst>
        <pc:spChg chg="mod">
          <ac:chgData name="Richardson, Joy (DBHDS)" userId="S::joy.richardson@dbhds.virginia.gov::ace70295-87b6-482d-b9ba-cb7c70a162ec" providerId="AD" clId="Web-{F98D72EE-0BD4-47F4-9D1C-29B2A6942880}" dt="2020-04-16T15:06:36.258" v="447"/>
          <ac:spMkLst>
            <pc:docMk/>
            <pc:sldMk cId="2901650612" sldId="278"/>
            <ac:spMk id="2" creationId="{27EA332D-090A-460A-BC3A-5829A9B13E25}"/>
          </ac:spMkLst>
        </pc:spChg>
        <pc:spChg chg="mod">
          <ac:chgData name="Richardson, Joy (DBHDS)" userId="S::joy.richardson@dbhds.virginia.gov::ace70295-87b6-482d-b9ba-cb7c70a162ec" providerId="AD" clId="Web-{F98D72EE-0BD4-47F4-9D1C-29B2A6942880}" dt="2020-04-16T15:07:07.383" v="451" actId="14100"/>
          <ac:spMkLst>
            <pc:docMk/>
            <pc:sldMk cId="2901650612" sldId="278"/>
            <ac:spMk id="3" creationId="{AA27E112-B16F-4270-B620-BAD780576A4A}"/>
          </ac:spMkLst>
        </pc:spChg>
        <pc:spChg chg="mod">
          <ac:chgData name="Richardson, Joy (DBHDS)" userId="S::joy.richardson@dbhds.virginia.gov::ace70295-87b6-482d-b9ba-cb7c70a162ec" providerId="AD" clId="Web-{F98D72EE-0BD4-47F4-9D1C-29B2A6942880}" dt="2020-04-16T15:06:36.258" v="447"/>
          <ac:spMkLst>
            <pc:docMk/>
            <pc:sldMk cId="2901650612" sldId="278"/>
            <ac:spMk id="4" creationId="{A1BBB874-7102-4E87-ABBC-6A51D8E01DCC}"/>
          </ac:spMkLst>
        </pc:spChg>
        <pc:spChg chg="add">
          <ac:chgData name="Richardson, Joy (DBHDS)" userId="S::joy.richardson@dbhds.virginia.gov::ace70295-87b6-482d-b9ba-cb7c70a162ec" providerId="AD" clId="Web-{F98D72EE-0BD4-47F4-9D1C-29B2A6942880}" dt="2020-04-16T15:06:36.258" v="447"/>
          <ac:spMkLst>
            <pc:docMk/>
            <pc:sldMk cId="2901650612" sldId="278"/>
            <ac:spMk id="9" creationId="{907EF6B7-1338-4443-8C46-6A318D952DFD}"/>
          </ac:spMkLst>
        </pc:spChg>
        <pc:spChg chg="add">
          <ac:chgData name="Richardson, Joy (DBHDS)" userId="S::joy.richardson@dbhds.virginia.gov::ace70295-87b6-482d-b9ba-cb7c70a162ec" providerId="AD" clId="Web-{F98D72EE-0BD4-47F4-9D1C-29B2A6942880}" dt="2020-04-16T15:06:36.258" v="447"/>
          <ac:spMkLst>
            <pc:docMk/>
            <pc:sldMk cId="2901650612" sldId="278"/>
            <ac:spMk id="11" creationId="{DAAE4CDD-124C-4DCF-9584-B6033B545DD5}"/>
          </ac:spMkLst>
        </pc:spChg>
        <pc:spChg chg="add">
          <ac:chgData name="Richardson, Joy (DBHDS)" userId="S::joy.richardson@dbhds.virginia.gov::ace70295-87b6-482d-b9ba-cb7c70a162ec" providerId="AD" clId="Web-{F98D72EE-0BD4-47F4-9D1C-29B2A6942880}" dt="2020-04-16T15:06:36.258" v="447"/>
          <ac:spMkLst>
            <pc:docMk/>
            <pc:sldMk cId="2901650612" sldId="278"/>
            <ac:spMk id="13" creationId="{081E4A58-353D-44AE-B2FC-2A74E2E400F7}"/>
          </ac:spMkLst>
        </pc:spChg>
      </pc:sldChg>
      <pc:sldChg chg="addSp delSp modSp new del mod setBg">
        <pc:chgData name="Richardson, Joy (DBHDS)" userId="S::joy.richardson@dbhds.virginia.gov::ace70295-87b6-482d-b9ba-cb7c70a162ec" providerId="AD" clId="Web-{F98D72EE-0BD4-47F4-9D1C-29B2A6942880}" dt="2020-04-16T15:41:46.109" v="756"/>
        <pc:sldMkLst>
          <pc:docMk/>
          <pc:sldMk cId="3381926575" sldId="279"/>
        </pc:sldMkLst>
        <pc:spChg chg="mod">
          <ac:chgData name="Richardson, Joy (DBHDS)" userId="S::joy.richardson@dbhds.virginia.gov::ace70295-87b6-482d-b9ba-cb7c70a162ec" providerId="AD" clId="Web-{F98D72EE-0BD4-47F4-9D1C-29B2A6942880}" dt="2020-04-16T15:08:53.525" v="465" actId="1076"/>
          <ac:spMkLst>
            <pc:docMk/>
            <pc:sldMk cId="3381926575" sldId="279"/>
            <ac:spMk id="2" creationId="{C4F0516A-78B4-46D6-8F15-9510DE26343C}"/>
          </ac:spMkLst>
        </pc:spChg>
        <pc:spChg chg="mod ord">
          <ac:chgData name="Richardson, Joy (DBHDS)" userId="S::joy.richardson@dbhds.virginia.gov::ace70295-87b6-482d-b9ba-cb7c70a162ec" providerId="AD" clId="Web-{F98D72EE-0BD4-47F4-9D1C-29B2A6942880}" dt="2020-04-16T15:08:42.618" v="464" actId="20577"/>
          <ac:spMkLst>
            <pc:docMk/>
            <pc:sldMk cId="3381926575" sldId="279"/>
            <ac:spMk id="3" creationId="{686DF7FA-94ED-46DD-9E98-82C453B2FED1}"/>
          </ac:spMkLst>
        </pc:spChg>
        <pc:spChg chg="mod">
          <ac:chgData name="Richardson, Joy (DBHDS)" userId="S::joy.richardson@dbhds.virginia.gov::ace70295-87b6-482d-b9ba-cb7c70a162ec" providerId="AD" clId="Web-{F98D72EE-0BD4-47F4-9D1C-29B2A6942880}" dt="2020-04-16T15:03:03.380" v="423"/>
          <ac:spMkLst>
            <pc:docMk/>
            <pc:sldMk cId="3381926575" sldId="279"/>
            <ac:spMk id="4" creationId="{597A6ED0-0F98-4F23-AB53-0D9CE2C646E7}"/>
          </ac:spMkLst>
        </pc:spChg>
        <pc:spChg chg="add del">
          <ac:chgData name="Richardson, Joy (DBHDS)" userId="S::joy.richardson@dbhds.virginia.gov::ace70295-87b6-482d-b9ba-cb7c70a162ec" providerId="AD" clId="Web-{F98D72EE-0BD4-47F4-9D1C-29B2A6942880}" dt="2020-04-16T14:59:47.597" v="387"/>
          <ac:spMkLst>
            <pc:docMk/>
            <pc:sldMk cId="3381926575" sldId="279"/>
            <ac:spMk id="11" creationId="{23A58148-D452-4F6F-A2FE-EED968DE1970}"/>
          </ac:spMkLst>
        </pc:spChg>
        <pc:spChg chg="add del">
          <ac:chgData name="Richardson, Joy (DBHDS)" userId="S::joy.richardson@dbhds.virginia.gov::ace70295-87b6-482d-b9ba-cb7c70a162ec" providerId="AD" clId="Web-{F98D72EE-0BD4-47F4-9D1C-29B2A6942880}" dt="2020-04-16T15:01:09.363" v="396"/>
          <ac:spMkLst>
            <pc:docMk/>
            <pc:sldMk cId="3381926575" sldId="279"/>
            <ac:spMk id="16" creationId="{59A309A7-1751-4ABE-A3C1-EEC40366AD89}"/>
          </ac:spMkLst>
        </pc:spChg>
        <pc:spChg chg="add del">
          <ac:chgData name="Richardson, Joy (DBHDS)" userId="S::joy.richardson@dbhds.virginia.gov::ace70295-87b6-482d-b9ba-cb7c70a162ec" providerId="AD" clId="Web-{F98D72EE-0BD4-47F4-9D1C-29B2A6942880}" dt="2020-04-16T15:01:09.363" v="396"/>
          <ac:spMkLst>
            <pc:docMk/>
            <pc:sldMk cId="3381926575" sldId="279"/>
            <ac:spMk id="18" creationId="{967D8EB6-EAE1-4F9C-B398-83321E287204}"/>
          </ac:spMkLst>
        </pc:spChg>
        <pc:spChg chg="add del">
          <ac:chgData name="Richardson, Joy (DBHDS)" userId="S::joy.richardson@dbhds.virginia.gov::ace70295-87b6-482d-b9ba-cb7c70a162ec" providerId="AD" clId="Web-{F98D72EE-0BD4-47F4-9D1C-29B2A6942880}" dt="2020-04-16T15:03:03.380" v="423"/>
          <ac:spMkLst>
            <pc:docMk/>
            <pc:sldMk cId="3381926575" sldId="279"/>
            <ac:spMk id="23" creationId="{1CD81A2A-6ED4-4EF4-A14C-912D31E14800}"/>
          </ac:spMkLst>
        </pc:spChg>
        <pc:spChg chg="add del">
          <ac:chgData name="Richardson, Joy (DBHDS)" userId="S::joy.richardson@dbhds.virginia.gov::ace70295-87b6-482d-b9ba-cb7c70a162ec" providerId="AD" clId="Web-{F98D72EE-0BD4-47F4-9D1C-29B2A6942880}" dt="2020-04-16T15:03:03.380" v="423"/>
          <ac:spMkLst>
            <pc:docMk/>
            <pc:sldMk cId="3381926575" sldId="279"/>
            <ac:spMk id="25" creationId="{1661932C-CA15-4E17-B115-FAE7CBEE4789}"/>
          </ac:spMkLst>
        </pc:spChg>
        <pc:spChg chg="add del">
          <ac:chgData name="Richardson, Joy (DBHDS)" userId="S::joy.richardson@dbhds.virginia.gov::ace70295-87b6-482d-b9ba-cb7c70a162ec" providerId="AD" clId="Web-{F98D72EE-0BD4-47F4-9D1C-29B2A6942880}" dt="2020-04-16T15:03:03.380" v="423"/>
          <ac:spMkLst>
            <pc:docMk/>
            <pc:sldMk cId="3381926575" sldId="279"/>
            <ac:spMk id="27" creationId="{8590ADD5-9383-4D3D-9047-3DA2593CCB5D}"/>
          </ac:spMkLst>
        </pc:spChg>
        <pc:spChg chg="add del">
          <ac:chgData name="Richardson, Joy (DBHDS)" userId="S::joy.richardson@dbhds.virginia.gov::ace70295-87b6-482d-b9ba-cb7c70a162ec" providerId="AD" clId="Web-{F98D72EE-0BD4-47F4-9D1C-29B2A6942880}" dt="2020-04-16T15:03:03.380" v="423"/>
          <ac:spMkLst>
            <pc:docMk/>
            <pc:sldMk cId="3381926575" sldId="279"/>
            <ac:spMk id="29" creationId="{DABE3E45-88CF-45D8-8D40-C773324D93F6}"/>
          </ac:spMkLst>
        </pc:spChg>
        <pc:spChg chg="add del">
          <ac:chgData name="Richardson, Joy (DBHDS)" userId="S::joy.richardson@dbhds.virginia.gov::ace70295-87b6-482d-b9ba-cb7c70a162ec" providerId="AD" clId="Web-{F98D72EE-0BD4-47F4-9D1C-29B2A6942880}" dt="2020-04-16T15:03:03.380" v="423"/>
          <ac:spMkLst>
            <pc:docMk/>
            <pc:sldMk cId="3381926575" sldId="279"/>
            <ac:spMk id="33" creationId="{B91ECDA9-56DC-4270-8F33-01C5637B8CEB}"/>
          </ac:spMkLst>
        </pc:spChg>
        <pc:spChg chg="add del">
          <ac:chgData name="Richardson, Joy (DBHDS)" userId="S::joy.richardson@dbhds.virginia.gov::ace70295-87b6-482d-b9ba-cb7c70a162ec" providerId="AD" clId="Web-{F98D72EE-0BD4-47F4-9D1C-29B2A6942880}" dt="2020-04-16T15:03:03.380" v="423"/>
          <ac:spMkLst>
            <pc:docMk/>
            <pc:sldMk cId="3381926575" sldId="279"/>
            <ac:spMk id="35" creationId="{75F47824-961D-465D-84F9-EAE11BC6173B}"/>
          </ac:spMkLst>
        </pc:spChg>
        <pc:spChg chg="add del">
          <ac:chgData name="Richardson, Joy (DBHDS)" userId="S::joy.richardson@dbhds.virginia.gov::ace70295-87b6-482d-b9ba-cb7c70a162ec" providerId="AD" clId="Web-{F98D72EE-0BD4-47F4-9D1C-29B2A6942880}" dt="2020-04-16T15:03:03.380" v="423"/>
          <ac:spMkLst>
            <pc:docMk/>
            <pc:sldMk cId="3381926575" sldId="279"/>
            <ac:spMk id="37" creationId="{FEC9DA3E-C1D7-472D-B7C0-F71AE41FBA23}"/>
          </ac:spMkLst>
        </pc:spChg>
        <pc:spChg chg="add del">
          <ac:chgData name="Richardson, Joy (DBHDS)" userId="S::joy.richardson@dbhds.virginia.gov::ace70295-87b6-482d-b9ba-cb7c70a162ec" providerId="AD" clId="Web-{F98D72EE-0BD4-47F4-9D1C-29B2A6942880}" dt="2020-04-16T15:03:03.365" v="422"/>
          <ac:spMkLst>
            <pc:docMk/>
            <pc:sldMk cId="3381926575" sldId="279"/>
            <ac:spMk id="39" creationId="{9D909724-2FAC-4941-A743-AB97A8A67D50}"/>
          </ac:spMkLst>
        </pc:spChg>
        <pc:spChg chg="add del">
          <ac:chgData name="Richardson, Joy (DBHDS)" userId="S::joy.richardson@dbhds.virginia.gov::ace70295-87b6-482d-b9ba-cb7c70a162ec" providerId="AD" clId="Web-{F98D72EE-0BD4-47F4-9D1C-29B2A6942880}" dt="2020-04-16T15:03:03.365" v="422"/>
          <ac:spMkLst>
            <pc:docMk/>
            <pc:sldMk cId="3381926575" sldId="279"/>
            <ac:spMk id="40" creationId="{97B03642-7722-4B15-897F-76918F86B8FB}"/>
          </ac:spMkLst>
        </pc:spChg>
        <pc:spChg chg="add del">
          <ac:chgData name="Richardson, Joy (DBHDS)" userId="S::joy.richardson@dbhds.virginia.gov::ace70295-87b6-482d-b9ba-cb7c70a162ec" providerId="AD" clId="Web-{F98D72EE-0BD4-47F4-9D1C-29B2A6942880}" dt="2020-04-16T15:03:03.365" v="422"/>
          <ac:spMkLst>
            <pc:docMk/>
            <pc:sldMk cId="3381926575" sldId="279"/>
            <ac:spMk id="41" creationId="{6068EAC2-2623-4156-A990-D776FF9BF493}"/>
          </ac:spMkLst>
        </pc:spChg>
        <pc:spChg chg="add del">
          <ac:chgData name="Richardson, Joy (DBHDS)" userId="S::joy.richardson@dbhds.virginia.gov::ace70295-87b6-482d-b9ba-cb7c70a162ec" providerId="AD" clId="Web-{F98D72EE-0BD4-47F4-9D1C-29B2A6942880}" dt="2020-04-16T15:02:50.614" v="420"/>
          <ac:spMkLst>
            <pc:docMk/>
            <pc:sldMk cId="3381926575" sldId="279"/>
            <ac:spMk id="42" creationId="{2EB492CD-616E-47F8-933B-5E2D952A0593}"/>
          </ac:spMkLst>
        </pc:spChg>
        <pc:spChg chg="add">
          <ac:chgData name="Richardson, Joy (DBHDS)" userId="S::joy.richardson@dbhds.virginia.gov::ace70295-87b6-482d-b9ba-cb7c70a162ec" providerId="AD" clId="Web-{F98D72EE-0BD4-47F4-9D1C-29B2A6942880}" dt="2020-04-16T15:03:03.380" v="423"/>
          <ac:spMkLst>
            <pc:docMk/>
            <pc:sldMk cId="3381926575" sldId="279"/>
            <ac:spMk id="43" creationId="{2EB492CD-616E-47F8-933B-5E2D952A0593}"/>
          </ac:spMkLst>
        </pc:spChg>
        <pc:spChg chg="add del">
          <ac:chgData name="Richardson, Joy (DBHDS)" userId="S::joy.richardson@dbhds.virginia.gov::ace70295-87b6-482d-b9ba-cb7c70a162ec" providerId="AD" clId="Web-{F98D72EE-0BD4-47F4-9D1C-29B2A6942880}" dt="2020-04-16T15:02:50.614" v="420"/>
          <ac:spMkLst>
            <pc:docMk/>
            <pc:sldMk cId="3381926575" sldId="279"/>
            <ac:spMk id="44" creationId="{59383CF9-23B5-4335-9B21-1791C4CF1C75}"/>
          </ac:spMkLst>
        </pc:spChg>
        <pc:spChg chg="add">
          <ac:chgData name="Richardson, Joy (DBHDS)" userId="S::joy.richardson@dbhds.virginia.gov::ace70295-87b6-482d-b9ba-cb7c70a162ec" providerId="AD" clId="Web-{F98D72EE-0BD4-47F4-9D1C-29B2A6942880}" dt="2020-04-16T15:03:03.380" v="423"/>
          <ac:spMkLst>
            <pc:docMk/>
            <pc:sldMk cId="3381926575" sldId="279"/>
            <ac:spMk id="45" creationId="{59383CF9-23B5-4335-9B21-1791C4CF1C75}"/>
          </ac:spMkLst>
        </pc:spChg>
        <pc:spChg chg="add del">
          <ac:chgData name="Richardson, Joy (DBHDS)" userId="S::joy.richardson@dbhds.virginia.gov::ace70295-87b6-482d-b9ba-cb7c70a162ec" providerId="AD" clId="Web-{F98D72EE-0BD4-47F4-9D1C-29B2A6942880}" dt="2020-04-16T15:02:50.614" v="420"/>
          <ac:spMkLst>
            <pc:docMk/>
            <pc:sldMk cId="3381926575" sldId="279"/>
            <ac:spMk id="46" creationId="{0007FE00-9498-4706-B255-6437B0252C02}"/>
          </ac:spMkLst>
        </pc:spChg>
        <pc:spChg chg="add">
          <ac:chgData name="Richardson, Joy (DBHDS)" userId="S::joy.richardson@dbhds.virginia.gov::ace70295-87b6-482d-b9ba-cb7c70a162ec" providerId="AD" clId="Web-{F98D72EE-0BD4-47F4-9D1C-29B2A6942880}" dt="2020-04-16T15:03:03.380" v="423"/>
          <ac:spMkLst>
            <pc:docMk/>
            <pc:sldMk cId="3381926575" sldId="279"/>
            <ac:spMk id="47" creationId="{0007FE00-9498-4706-B255-6437B0252C02}"/>
          </ac:spMkLst>
        </pc:spChg>
        <pc:spChg chg="add del">
          <ac:chgData name="Richardson, Joy (DBHDS)" userId="S::joy.richardson@dbhds.virginia.gov::ace70295-87b6-482d-b9ba-cb7c70a162ec" providerId="AD" clId="Web-{F98D72EE-0BD4-47F4-9D1C-29B2A6942880}" dt="2020-04-16T15:03:03.365" v="422"/>
          <ac:spMkLst>
            <pc:docMk/>
            <pc:sldMk cId="3381926575" sldId="279"/>
            <ac:spMk id="48" creationId="{4C707BC9-731A-490A-AF25-6F349FD9B02F}"/>
          </ac:spMkLst>
        </pc:spChg>
        <pc:spChg chg="add del">
          <ac:chgData name="Richardson, Joy (DBHDS)" userId="S::joy.richardson@dbhds.virginia.gov::ace70295-87b6-482d-b9ba-cb7c70a162ec" providerId="AD" clId="Web-{F98D72EE-0BD4-47F4-9D1C-29B2A6942880}" dt="2020-04-16T15:03:03.365" v="422"/>
          <ac:spMkLst>
            <pc:docMk/>
            <pc:sldMk cId="3381926575" sldId="279"/>
            <ac:spMk id="50" creationId="{3FD7C480-AC7D-4FEE-BB95-EEE23BB3E693}"/>
          </ac:spMkLst>
        </pc:spChg>
        <pc:picChg chg="add mod ord">
          <ac:chgData name="Richardson, Joy (DBHDS)" userId="S::joy.richardson@dbhds.virginia.gov::ace70295-87b6-482d-b9ba-cb7c70a162ec" providerId="AD" clId="Web-{F98D72EE-0BD4-47F4-9D1C-29B2A6942880}" dt="2020-04-16T15:08:17.759" v="452" actId="1076"/>
          <ac:picMkLst>
            <pc:docMk/>
            <pc:sldMk cId="3381926575" sldId="279"/>
            <ac:picMk id="8" creationId="{71BB4A2A-3CA6-4ABF-8895-393B8026B779}"/>
          </ac:picMkLst>
        </pc:picChg>
        <pc:cxnChg chg="add del">
          <ac:chgData name="Richardson, Joy (DBHDS)" userId="S::joy.richardson@dbhds.virginia.gov::ace70295-87b6-482d-b9ba-cb7c70a162ec" providerId="AD" clId="Web-{F98D72EE-0BD4-47F4-9D1C-29B2A6942880}" dt="2020-04-16T15:03:03.380" v="423"/>
          <ac:cxnSpMkLst>
            <pc:docMk/>
            <pc:sldMk cId="3381926575" sldId="279"/>
            <ac:cxnSpMk id="31" creationId="{49CD1692-827B-4C8D-B4A1-134FD04CF45C}"/>
          </ac:cxnSpMkLst>
        </pc:cxnChg>
      </pc:sldChg>
      <pc:sldChg chg="modSp new">
        <pc:chgData name="Richardson, Joy (DBHDS)" userId="S::joy.richardson@dbhds.virginia.gov::ace70295-87b6-482d-b9ba-cb7c70a162ec" providerId="AD" clId="Web-{F98D72EE-0BD4-47F4-9D1C-29B2A6942880}" dt="2020-04-16T15:43:07.219" v="787" actId="20577"/>
        <pc:sldMkLst>
          <pc:docMk/>
          <pc:sldMk cId="2866672155" sldId="280"/>
        </pc:sldMkLst>
        <pc:spChg chg="mod">
          <ac:chgData name="Richardson, Joy (DBHDS)" userId="S::joy.richardson@dbhds.virginia.gov::ace70295-87b6-482d-b9ba-cb7c70a162ec" providerId="AD" clId="Web-{F98D72EE-0BD4-47F4-9D1C-29B2A6942880}" dt="2020-04-16T15:26:34.083" v="565" actId="1076"/>
          <ac:spMkLst>
            <pc:docMk/>
            <pc:sldMk cId="2866672155" sldId="280"/>
            <ac:spMk id="2" creationId="{EC1AA3BE-2BCD-4C48-839D-AC5DBD0713E5}"/>
          </ac:spMkLst>
        </pc:spChg>
        <pc:spChg chg="mod">
          <ac:chgData name="Richardson, Joy (DBHDS)" userId="S::joy.richardson@dbhds.virginia.gov::ace70295-87b6-482d-b9ba-cb7c70a162ec" providerId="AD" clId="Web-{F98D72EE-0BD4-47F4-9D1C-29B2A6942880}" dt="2020-04-16T15:43:07.219" v="787" actId="20577"/>
          <ac:spMkLst>
            <pc:docMk/>
            <pc:sldMk cId="2866672155" sldId="280"/>
            <ac:spMk id="3" creationId="{E9A77B07-F279-49A5-B5EC-2CD1AFD0D576}"/>
          </ac:spMkLst>
        </pc:spChg>
      </pc:sldChg>
    </pc:docChg>
  </pc:docChgLst>
  <pc:docChgLst>
    <pc:chgData name="Richardson, Joy (DBHDS)" userId="S::joy.richardson@dbhds.virginia.gov::ace70295-87b6-482d-b9ba-cb7c70a162ec" providerId="AD" clId="Web-{10C2E36E-C0FE-497E-A860-5C09029830F4}"/>
    <pc:docChg chg="addSld modSld">
      <pc:chgData name="Richardson, Joy (DBHDS)" userId="S::joy.richardson@dbhds.virginia.gov::ace70295-87b6-482d-b9ba-cb7c70a162ec" providerId="AD" clId="Web-{10C2E36E-C0FE-497E-A860-5C09029830F4}" dt="2020-04-16T16:11:06.144" v="113"/>
      <pc:docMkLst>
        <pc:docMk/>
      </pc:docMkLst>
      <pc:sldChg chg="modSp">
        <pc:chgData name="Richardson, Joy (DBHDS)" userId="S::joy.richardson@dbhds.virginia.gov::ace70295-87b6-482d-b9ba-cb7c70a162ec" providerId="AD" clId="Web-{10C2E36E-C0FE-497E-A860-5C09029830F4}" dt="2020-04-16T16:10:09.503" v="112" actId="1076"/>
        <pc:sldMkLst>
          <pc:docMk/>
          <pc:sldMk cId="1728662501" sldId="261"/>
        </pc:sldMkLst>
        <pc:spChg chg="mod">
          <ac:chgData name="Richardson, Joy (DBHDS)" userId="S::joy.richardson@dbhds.virginia.gov::ace70295-87b6-482d-b9ba-cb7c70a162ec" providerId="AD" clId="Web-{10C2E36E-C0FE-497E-A860-5C09029830F4}" dt="2020-04-16T16:10:04.409" v="111" actId="1076"/>
          <ac:spMkLst>
            <pc:docMk/>
            <pc:sldMk cId="1728662501" sldId="261"/>
            <ac:spMk id="2" creationId="{00000000-0000-0000-0000-000000000000}"/>
          </ac:spMkLst>
        </pc:spChg>
        <pc:spChg chg="mod">
          <ac:chgData name="Richardson, Joy (DBHDS)" userId="S::joy.richardson@dbhds.virginia.gov::ace70295-87b6-482d-b9ba-cb7c70a162ec" providerId="AD" clId="Web-{10C2E36E-C0FE-497E-A860-5C09029830F4}" dt="2020-04-16T16:10:09.503" v="112" actId="1076"/>
          <ac:spMkLst>
            <pc:docMk/>
            <pc:sldMk cId="1728662501" sldId="261"/>
            <ac:spMk id="3" creationId="{00000000-0000-0000-0000-000000000000}"/>
          </ac:spMkLst>
        </pc:spChg>
      </pc:sldChg>
      <pc:sldChg chg="addSp delSp modSp">
        <pc:chgData name="Richardson, Joy (DBHDS)" userId="S::joy.richardson@dbhds.virginia.gov::ace70295-87b6-482d-b9ba-cb7c70a162ec" providerId="AD" clId="Web-{10C2E36E-C0FE-497E-A860-5C09029830F4}" dt="2020-04-16T16:06:21.376" v="86" actId="20577"/>
        <pc:sldMkLst>
          <pc:docMk/>
          <pc:sldMk cId="1655216694" sldId="275"/>
        </pc:sldMkLst>
        <pc:spChg chg="mod">
          <ac:chgData name="Richardson, Joy (DBHDS)" userId="S::joy.richardson@dbhds.virginia.gov::ace70295-87b6-482d-b9ba-cb7c70a162ec" providerId="AD" clId="Web-{10C2E36E-C0FE-497E-A860-5C09029830F4}" dt="2020-04-16T16:05:46.516" v="82" actId="1076"/>
          <ac:spMkLst>
            <pc:docMk/>
            <pc:sldMk cId="1655216694" sldId="275"/>
            <ac:spMk id="2" creationId="{B17448C5-80D7-48B4-9AA4-E06E24F6AD88}"/>
          </ac:spMkLst>
        </pc:spChg>
        <pc:spChg chg="mod">
          <ac:chgData name="Richardson, Joy (DBHDS)" userId="S::joy.richardson@dbhds.virginia.gov::ace70295-87b6-482d-b9ba-cb7c70a162ec" providerId="AD" clId="Web-{10C2E36E-C0FE-497E-A860-5C09029830F4}" dt="2020-04-16T16:06:21.376" v="86" actId="20577"/>
          <ac:spMkLst>
            <pc:docMk/>
            <pc:sldMk cId="1655216694" sldId="275"/>
            <ac:spMk id="3" creationId="{8726F54C-5E99-440F-ABF6-485DEA2375AB}"/>
          </ac:spMkLst>
        </pc:spChg>
        <pc:spChg chg="mod">
          <ac:chgData name="Richardson, Joy (DBHDS)" userId="S::joy.richardson@dbhds.virginia.gov::ace70295-87b6-482d-b9ba-cb7c70a162ec" providerId="AD" clId="Web-{10C2E36E-C0FE-497E-A860-5C09029830F4}" dt="2020-04-16T16:02:09.842" v="4"/>
          <ac:spMkLst>
            <pc:docMk/>
            <pc:sldMk cId="1655216694" sldId="275"/>
            <ac:spMk id="4" creationId="{0B5F89A6-0977-44A3-B244-56550200D01C}"/>
          </ac:spMkLst>
        </pc:spChg>
        <pc:spChg chg="del">
          <ac:chgData name="Richardson, Joy (DBHDS)" userId="S::joy.richardson@dbhds.virginia.gov::ace70295-87b6-482d-b9ba-cb7c70a162ec" providerId="AD" clId="Web-{10C2E36E-C0FE-497E-A860-5C09029830F4}" dt="2020-04-16T16:02:09.842" v="4"/>
          <ac:spMkLst>
            <pc:docMk/>
            <pc:sldMk cId="1655216694" sldId="275"/>
            <ac:spMk id="11" creationId="{E0F901BB-7A9C-4782-8C5A-6C87181334E6}"/>
          </ac:spMkLst>
        </pc:spChg>
        <pc:spChg chg="del">
          <ac:chgData name="Richardson, Joy (DBHDS)" userId="S::joy.richardson@dbhds.virginia.gov::ace70295-87b6-482d-b9ba-cb7c70a162ec" providerId="AD" clId="Web-{10C2E36E-C0FE-497E-A860-5C09029830F4}" dt="2020-04-16T16:02:09.842" v="4"/>
          <ac:spMkLst>
            <pc:docMk/>
            <pc:sldMk cId="1655216694" sldId="275"/>
            <ac:spMk id="13" creationId="{8613BD32-1832-419B-B375-14DAB288BF8B}"/>
          </ac:spMkLst>
        </pc:spChg>
        <pc:spChg chg="del">
          <ac:chgData name="Richardson, Joy (DBHDS)" userId="S::joy.richardson@dbhds.virginia.gov::ace70295-87b6-482d-b9ba-cb7c70a162ec" providerId="AD" clId="Web-{10C2E36E-C0FE-497E-A860-5C09029830F4}" dt="2020-04-16T16:02:09.842" v="4"/>
          <ac:spMkLst>
            <pc:docMk/>
            <pc:sldMk cId="1655216694" sldId="275"/>
            <ac:spMk id="37" creationId="{4E6624E0-4F60-48BC-A7A3-E9E39558C6EC}"/>
          </ac:spMkLst>
        </pc:spChg>
        <pc:spChg chg="add">
          <ac:chgData name="Richardson, Joy (DBHDS)" userId="S::joy.richardson@dbhds.virginia.gov::ace70295-87b6-482d-b9ba-cb7c70a162ec" providerId="AD" clId="Web-{10C2E36E-C0FE-497E-A860-5C09029830F4}" dt="2020-04-16T16:02:09.842" v="4"/>
          <ac:spMkLst>
            <pc:docMk/>
            <pc:sldMk cId="1655216694" sldId="275"/>
            <ac:spMk id="42" creationId="{59A309A7-1751-4ABE-A3C1-EEC40366AD89}"/>
          </ac:spMkLst>
        </pc:spChg>
        <pc:spChg chg="add">
          <ac:chgData name="Richardson, Joy (DBHDS)" userId="S::joy.richardson@dbhds.virginia.gov::ace70295-87b6-482d-b9ba-cb7c70a162ec" providerId="AD" clId="Web-{10C2E36E-C0FE-497E-A860-5C09029830F4}" dt="2020-04-16T16:02:09.842" v="4"/>
          <ac:spMkLst>
            <pc:docMk/>
            <pc:sldMk cId="1655216694" sldId="275"/>
            <ac:spMk id="44" creationId="{967D8EB6-EAE1-4F9C-B398-83321E287204}"/>
          </ac:spMkLst>
        </pc:spChg>
        <pc:grpChg chg="del">
          <ac:chgData name="Richardson, Joy (DBHDS)" userId="S::joy.richardson@dbhds.virginia.gov::ace70295-87b6-482d-b9ba-cb7c70a162ec" providerId="AD" clId="Web-{10C2E36E-C0FE-497E-A860-5C09029830F4}" dt="2020-04-16T16:02:09.842" v="4"/>
          <ac:grpSpMkLst>
            <pc:docMk/>
            <pc:sldMk cId="1655216694" sldId="275"/>
            <ac:grpSpMk id="15" creationId="{9BCCBF24-A5FC-4809-8882-96D2EBD24938}"/>
          </ac:grpSpMkLst>
        </pc:grpChg>
        <pc:picChg chg="mod">
          <ac:chgData name="Richardson, Joy (DBHDS)" userId="S::joy.richardson@dbhds.virginia.gov::ace70295-87b6-482d-b9ba-cb7c70a162ec" providerId="AD" clId="Web-{10C2E36E-C0FE-497E-A860-5C09029830F4}" dt="2020-04-16T16:02:09.842" v="4"/>
          <ac:picMkLst>
            <pc:docMk/>
            <pc:sldMk cId="1655216694" sldId="275"/>
            <ac:picMk id="8" creationId="{5D4A7379-029F-4BB5-A260-EB10068C077D}"/>
          </ac:picMkLst>
        </pc:picChg>
      </pc:sldChg>
      <pc:sldChg chg="addSp modSp mod setBg">
        <pc:chgData name="Richardson, Joy (DBHDS)" userId="S::joy.richardson@dbhds.virginia.gov::ace70295-87b6-482d-b9ba-cb7c70a162ec" providerId="AD" clId="Web-{10C2E36E-C0FE-497E-A860-5C09029830F4}" dt="2020-04-16T16:09:52.237" v="110" actId="1076"/>
        <pc:sldMkLst>
          <pc:docMk/>
          <pc:sldMk cId="2866672155" sldId="280"/>
        </pc:sldMkLst>
        <pc:spChg chg="mod">
          <ac:chgData name="Richardson, Joy (DBHDS)" userId="S::joy.richardson@dbhds.virginia.gov::ace70295-87b6-482d-b9ba-cb7c70a162ec" providerId="AD" clId="Web-{10C2E36E-C0FE-497E-A860-5C09029830F4}" dt="2020-04-16T16:08:16.518" v="97" actId="1076"/>
          <ac:spMkLst>
            <pc:docMk/>
            <pc:sldMk cId="2866672155" sldId="280"/>
            <ac:spMk id="2" creationId="{EC1AA3BE-2BCD-4C48-839D-AC5DBD0713E5}"/>
          </ac:spMkLst>
        </pc:spChg>
        <pc:spChg chg="mod">
          <ac:chgData name="Richardson, Joy (DBHDS)" userId="S::joy.richardson@dbhds.virginia.gov::ace70295-87b6-482d-b9ba-cb7c70a162ec" providerId="AD" clId="Web-{10C2E36E-C0FE-497E-A860-5C09029830F4}" dt="2020-04-16T16:09:52.237" v="110" actId="1076"/>
          <ac:spMkLst>
            <pc:docMk/>
            <pc:sldMk cId="2866672155" sldId="280"/>
            <ac:spMk id="3" creationId="{E9A77B07-F279-49A5-B5EC-2CD1AFD0D576}"/>
          </ac:spMkLst>
        </pc:spChg>
        <pc:spChg chg="mod">
          <ac:chgData name="Richardson, Joy (DBHDS)" userId="S::joy.richardson@dbhds.virginia.gov::ace70295-87b6-482d-b9ba-cb7c70a162ec" providerId="AD" clId="Web-{10C2E36E-C0FE-497E-A860-5C09029830F4}" dt="2020-04-16T16:07:18.033" v="87"/>
          <ac:spMkLst>
            <pc:docMk/>
            <pc:sldMk cId="2866672155" sldId="280"/>
            <ac:spMk id="4" creationId="{A8EA5110-E4C7-458E-82FC-417C5541D503}"/>
          </ac:spMkLst>
        </pc:spChg>
        <pc:spChg chg="add">
          <ac:chgData name="Richardson, Joy (DBHDS)" userId="S::joy.richardson@dbhds.virginia.gov::ace70295-87b6-482d-b9ba-cb7c70a162ec" providerId="AD" clId="Web-{10C2E36E-C0FE-497E-A860-5C09029830F4}" dt="2020-04-16T16:07:18.033" v="87"/>
          <ac:spMkLst>
            <pc:docMk/>
            <pc:sldMk cId="2866672155" sldId="280"/>
            <ac:spMk id="11" creationId="{59A309A7-1751-4ABE-A3C1-EEC40366AD89}"/>
          </ac:spMkLst>
        </pc:spChg>
        <pc:spChg chg="add">
          <ac:chgData name="Richardson, Joy (DBHDS)" userId="S::joy.richardson@dbhds.virginia.gov::ace70295-87b6-482d-b9ba-cb7c70a162ec" providerId="AD" clId="Web-{10C2E36E-C0FE-497E-A860-5C09029830F4}" dt="2020-04-16T16:07:18.033" v="87"/>
          <ac:spMkLst>
            <pc:docMk/>
            <pc:sldMk cId="2866672155" sldId="280"/>
            <ac:spMk id="13" creationId="{967D8EB6-EAE1-4F9C-B398-83321E287204}"/>
          </ac:spMkLst>
        </pc:spChg>
        <pc:picChg chg="add">
          <ac:chgData name="Richardson, Joy (DBHDS)" userId="S::joy.richardson@dbhds.virginia.gov::ace70295-87b6-482d-b9ba-cb7c70a162ec" providerId="AD" clId="Web-{10C2E36E-C0FE-497E-A860-5C09029830F4}" dt="2020-04-16T16:07:18.033" v="87"/>
          <ac:picMkLst>
            <pc:docMk/>
            <pc:sldMk cId="2866672155" sldId="280"/>
            <ac:picMk id="8" creationId="{BCA43A9E-BCAD-4EBF-B997-9EC581533B6B}"/>
          </ac:picMkLst>
        </pc:picChg>
      </pc:sldChg>
      <pc:sldChg chg="new">
        <pc:chgData name="Richardson, Joy (DBHDS)" userId="S::joy.richardson@dbhds.virginia.gov::ace70295-87b6-482d-b9ba-cb7c70a162ec" providerId="AD" clId="Web-{10C2E36E-C0FE-497E-A860-5C09029830F4}" dt="2020-04-16T16:11:06.144" v="113"/>
        <pc:sldMkLst>
          <pc:docMk/>
          <pc:sldMk cId="3227094260" sldId="281"/>
        </pc:sldMkLst>
      </pc:sldChg>
    </pc:docChg>
  </pc:docChgLst>
  <pc:docChgLst>
    <pc:chgData name="Richardson, Joy (DBHDS)" userId="S::joy.richardson@dbhds.virginia.gov::ace70295-87b6-482d-b9ba-cb7c70a162ec" providerId="AD" clId="Web-{6816508F-1911-4B2F-BC70-006844F81834}"/>
    <pc:docChg chg="addSld delSld">
      <pc:chgData name="Richardson, Joy (DBHDS)" userId="S::joy.richardson@dbhds.virginia.gov::ace70295-87b6-482d-b9ba-cb7c70a162ec" providerId="AD" clId="Web-{6816508F-1911-4B2F-BC70-006844F81834}" dt="2020-04-15T16:29:46.514" v="2"/>
      <pc:docMkLst>
        <pc:docMk/>
      </pc:docMkLst>
      <pc:sldChg chg="add del">
        <pc:chgData name="Richardson, Joy (DBHDS)" userId="S::joy.richardson@dbhds.virginia.gov::ace70295-87b6-482d-b9ba-cb7c70a162ec" providerId="AD" clId="Web-{6816508F-1911-4B2F-BC70-006844F81834}" dt="2020-04-15T16:29:46.405" v="1"/>
        <pc:sldMkLst>
          <pc:docMk/>
          <pc:sldMk cId="848025583" sldId="268"/>
        </pc:sldMkLst>
      </pc:sldChg>
      <pc:sldChg chg="add">
        <pc:chgData name="Richardson, Joy (DBHDS)" userId="S::joy.richardson@dbhds.virginia.gov::ace70295-87b6-482d-b9ba-cb7c70a162ec" providerId="AD" clId="Web-{6816508F-1911-4B2F-BC70-006844F81834}" dt="2020-04-15T16:29:46.514" v="2"/>
        <pc:sldMkLst>
          <pc:docMk/>
          <pc:sldMk cId="2133910498" sldId="268"/>
        </pc:sldMkLst>
      </pc:sldChg>
    </pc:docChg>
  </pc:docChgLst>
  <pc:docChgLst>
    <pc:chgData name="Richardson, Joy (DBHDS)" userId="S::joy.richardson@dbhds.virginia.gov::ace70295-87b6-482d-b9ba-cb7c70a162ec" providerId="AD" clId="Web-{29ADCBD7-A4E5-446C-BF63-0582840975AB}"/>
    <pc:docChg chg="addSld delSld">
      <pc:chgData name="Richardson, Joy (DBHDS)" userId="S::joy.richardson@dbhds.virginia.gov::ace70295-87b6-482d-b9ba-cb7c70a162ec" providerId="AD" clId="Web-{29ADCBD7-A4E5-446C-BF63-0582840975AB}" dt="2020-04-15T16:28:59.389" v="1"/>
      <pc:docMkLst>
        <pc:docMk/>
      </pc:docMkLst>
      <pc:sldChg chg="add del">
        <pc:chgData name="Richardson, Joy (DBHDS)" userId="S::joy.richardson@dbhds.virginia.gov::ace70295-87b6-482d-b9ba-cb7c70a162ec" providerId="AD" clId="Web-{29ADCBD7-A4E5-446C-BF63-0582840975AB}" dt="2020-04-15T16:28:59.389" v="1"/>
        <pc:sldMkLst>
          <pc:docMk/>
          <pc:sldMk cId="527561412" sldId="268"/>
        </pc:sldMkLst>
      </pc:sldChg>
    </pc:docChg>
  </pc:docChgLst>
  <pc:docChgLst>
    <pc:chgData clId="Web-{8A45295E-83D2-24D7-1243-F44BAC2B64A2}"/>
    <pc:docChg chg="modSld">
      <pc:chgData name="" userId="" providerId="" clId="Web-{8A45295E-83D2-24D7-1243-F44BAC2B64A2}" dt="2020-09-09T18:50:06.620" v="144" actId="20577"/>
      <pc:docMkLst>
        <pc:docMk/>
      </pc:docMkLst>
      <pc:sldChg chg="modSp">
        <pc:chgData name="" userId="" providerId="" clId="Web-{8A45295E-83D2-24D7-1243-F44BAC2B64A2}" dt="2020-09-09T18:47:19.899" v="9" actId="20577"/>
        <pc:sldMkLst>
          <pc:docMk/>
          <pc:sldMk cId="2866672155" sldId="280"/>
        </pc:sldMkLst>
        <pc:spChg chg="mod">
          <ac:chgData name="" userId="" providerId="" clId="Web-{8A45295E-83D2-24D7-1243-F44BAC2B64A2}" dt="2020-09-09T18:47:19.899" v="9" actId="20577"/>
          <ac:spMkLst>
            <pc:docMk/>
            <pc:sldMk cId="2866672155" sldId="280"/>
            <ac:spMk id="3" creationId="{E9A77B07-F279-49A5-B5EC-2CD1AFD0D576}"/>
          </ac:spMkLst>
        </pc:spChg>
      </pc:sldChg>
      <pc:sldChg chg="modSp">
        <pc:chgData name="" userId="" providerId="" clId="Web-{8A45295E-83D2-24D7-1243-F44BAC2B64A2}" dt="2020-09-09T18:50:06.604" v="143" actId="20577"/>
        <pc:sldMkLst>
          <pc:docMk/>
          <pc:sldMk cId="1332832822" sldId="282"/>
        </pc:sldMkLst>
        <pc:spChg chg="mod">
          <ac:chgData name="" userId="" providerId="" clId="Web-{8A45295E-83D2-24D7-1243-F44BAC2B64A2}" dt="2020-09-09T18:50:06.604" v="143" actId="20577"/>
          <ac:spMkLst>
            <pc:docMk/>
            <pc:sldMk cId="1332832822" sldId="282"/>
            <ac:spMk id="3" creationId="{056ED7DE-3BED-445F-A489-C1EAD78799A6}"/>
          </ac:spMkLst>
        </pc:spChg>
      </pc:sldChg>
    </pc:docChg>
  </pc:docChgLst>
  <pc:docChgLst>
    <pc:chgData name="Richardson, Joy (DBHDS)" userId="S::joy.richardson@dbhds.virginia.gov::ace70295-87b6-482d-b9ba-cb7c70a162ec" providerId="AD" clId="Web-{63C45A3A-E59D-4890-9007-0BC3B0098B34}"/>
    <pc:docChg chg="modSld">
      <pc:chgData name="Richardson, Joy (DBHDS)" userId="S::joy.richardson@dbhds.virginia.gov::ace70295-87b6-482d-b9ba-cb7c70a162ec" providerId="AD" clId="Web-{63C45A3A-E59D-4890-9007-0BC3B0098B34}" dt="2020-04-15T16:12:45.357" v="0" actId="1076"/>
      <pc:docMkLst>
        <pc:docMk/>
      </pc:docMkLst>
      <pc:sldChg chg="modSp">
        <pc:chgData name="Richardson, Joy (DBHDS)" userId="S::joy.richardson@dbhds.virginia.gov::ace70295-87b6-482d-b9ba-cb7c70a162ec" providerId="AD" clId="Web-{63C45A3A-E59D-4890-9007-0BC3B0098B34}" dt="2020-04-15T16:12:45.357" v="0" actId="1076"/>
        <pc:sldMkLst>
          <pc:docMk/>
          <pc:sldMk cId="2906199625" sldId="259"/>
        </pc:sldMkLst>
        <pc:spChg chg="mod">
          <ac:chgData name="Richardson, Joy (DBHDS)" userId="S::joy.richardson@dbhds.virginia.gov::ace70295-87b6-482d-b9ba-cb7c70a162ec" providerId="AD" clId="Web-{63C45A3A-E59D-4890-9007-0BC3B0098B34}" dt="2020-04-15T16:12:45.357" v="0" actId="1076"/>
          <ac:spMkLst>
            <pc:docMk/>
            <pc:sldMk cId="2906199625" sldId="259"/>
            <ac:spMk id="2" creationId="{00000000-0000-0000-0000-000000000000}"/>
          </ac:spMkLst>
        </pc:spChg>
      </pc:sldChg>
    </pc:docChg>
  </pc:docChgLst>
  <pc:docChgLst>
    <pc:chgData name="Blevins, Melissa (DBHDS)" userId="S::melissa.blevins@dbhds.virginia.gov::6575bc5f-fcc3-4139-a246-17e6371f972c" providerId="AD" clId="Web-{290B9187-3B2F-4EAF-A5A2-D2122F2B1EE2}"/>
    <pc:docChg chg="addSld modSld">
      <pc:chgData name="Blevins, Melissa (DBHDS)" userId="S::melissa.blevins@dbhds.virginia.gov::6575bc5f-fcc3-4139-a246-17e6371f972c" providerId="AD" clId="Web-{290B9187-3B2F-4EAF-A5A2-D2122F2B1EE2}" dt="2020-04-15T19:07:30.440" v="274" actId="20577"/>
      <pc:docMkLst>
        <pc:docMk/>
      </pc:docMkLst>
      <pc:sldChg chg="addSp modSp mod setBg">
        <pc:chgData name="Blevins, Melissa (DBHDS)" userId="S::melissa.blevins@dbhds.virginia.gov::6575bc5f-fcc3-4139-a246-17e6371f972c" providerId="AD" clId="Web-{290B9187-3B2F-4EAF-A5A2-D2122F2B1EE2}" dt="2020-04-15T18:52:00.351" v="69"/>
        <pc:sldMkLst>
          <pc:docMk/>
          <pc:sldMk cId="1728662501" sldId="261"/>
        </pc:sldMkLst>
        <pc:spChg chg="mod">
          <ac:chgData name="Blevins, Melissa (DBHDS)" userId="S::melissa.blevins@dbhds.virginia.gov::6575bc5f-fcc3-4139-a246-17e6371f972c" providerId="AD" clId="Web-{290B9187-3B2F-4EAF-A5A2-D2122F2B1EE2}" dt="2020-04-15T18:52:00.351" v="69"/>
          <ac:spMkLst>
            <pc:docMk/>
            <pc:sldMk cId="1728662501" sldId="261"/>
            <ac:spMk id="2" creationId="{00000000-0000-0000-0000-000000000000}"/>
          </ac:spMkLst>
        </pc:spChg>
        <pc:spChg chg="mod">
          <ac:chgData name="Blevins, Melissa (DBHDS)" userId="S::melissa.blevins@dbhds.virginia.gov::6575bc5f-fcc3-4139-a246-17e6371f972c" providerId="AD" clId="Web-{290B9187-3B2F-4EAF-A5A2-D2122F2B1EE2}" dt="2020-04-15T18:52:00.351" v="69"/>
          <ac:spMkLst>
            <pc:docMk/>
            <pc:sldMk cId="1728662501" sldId="261"/>
            <ac:spMk id="3" creationId="{00000000-0000-0000-0000-000000000000}"/>
          </ac:spMkLst>
        </pc:spChg>
        <pc:spChg chg="mod">
          <ac:chgData name="Blevins, Melissa (DBHDS)" userId="S::melissa.blevins@dbhds.virginia.gov::6575bc5f-fcc3-4139-a246-17e6371f972c" providerId="AD" clId="Web-{290B9187-3B2F-4EAF-A5A2-D2122F2B1EE2}" dt="2020-04-15T18:52:00.351" v="69"/>
          <ac:spMkLst>
            <pc:docMk/>
            <pc:sldMk cId="1728662501" sldId="261"/>
            <ac:spMk id="4" creationId="{00000000-0000-0000-0000-000000000000}"/>
          </ac:spMkLst>
        </pc:spChg>
        <pc:spChg chg="add">
          <ac:chgData name="Blevins, Melissa (DBHDS)" userId="S::melissa.blevins@dbhds.virginia.gov::6575bc5f-fcc3-4139-a246-17e6371f972c" providerId="AD" clId="Web-{290B9187-3B2F-4EAF-A5A2-D2122F2B1EE2}" dt="2020-04-15T18:52:00.351" v="69"/>
          <ac:spMkLst>
            <pc:docMk/>
            <pc:sldMk cId="1728662501" sldId="261"/>
            <ac:spMk id="11" creationId="{59A309A7-1751-4ABE-A3C1-EEC40366AD89}"/>
          </ac:spMkLst>
        </pc:spChg>
        <pc:spChg chg="add">
          <ac:chgData name="Blevins, Melissa (DBHDS)" userId="S::melissa.blevins@dbhds.virginia.gov::6575bc5f-fcc3-4139-a246-17e6371f972c" providerId="AD" clId="Web-{290B9187-3B2F-4EAF-A5A2-D2122F2B1EE2}" dt="2020-04-15T18:52:00.351" v="69"/>
          <ac:spMkLst>
            <pc:docMk/>
            <pc:sldMk cId="1728662501" sldId="261"/>
            <ac:spMk id="13" creationId="{967D8EB6-EAE1-4F9C-B398-83321E287204}"/>
          </ac:spMkLst>
        </pc:spChg>
        <pc:picChg chg="add">
          <ac:chgData name="Blevins, Melissa (DBHDS)" userId="S::melissa.blevins@dbhds.virginia.gov::6575bc5f-fcc3-4139-a246-17e6371f972c" providerId="AD" clId="Web-{290B9187-3B2F-4EAF-A5A2-D2122F2B1EE2}" dt="2020-04-15T18:52:00.351" v="69"/>
          <ac:picMkLst>
            <pc:docMk/>
            <pc:sldMk cId="1728662501" sldId="261"/>
            <ac:picMk id="8" creationId="{C983C3E9-84BC-4040-AF41-F5B36539937C}"/>
          </ac:picMkLst>
        </pc:picChg>
      </pc:sldChg>
      <pc:sldChg chg="modSp">
        <pc:chgData name="Blevins, Melissa (DBHDS)" userId="S::melissa.blevins@dbhds.virginia.gov::6575bc5f-fcc3-4139-a246-17e6371f972c" providerId="AD" clId="Web-{290B9187-3B2F-4EAF-A5A2-D2122F2B1EE2}" dt="2020-04-15T19:07:27.862" v="272" actId="20577"/>
        <pc:sldMkLst>
          <pc:docMk/>
          <pc:sldMk cId="1914420669" sldId="263"/>
        </pc:sldMkLst>
        <pc:spChg chg="mod">
          <ac:chgData name="Blevins, Melissa (DBHDS)" userId="S::melissa.blevins@dbhds.virginia.gov::6575bc5f-fcc3-4139-a246-17e6371f972c" providerId="AD" clId="Web-{290B9187-3B2F-4EAF-A5A2-D2122F2B1EE2}" dt="2020-04-15T19:07:27.862" v="272" actId="20577"/>
          <ac:spMkLst>
            <pc:docMk/>
            <pc:sldMk cId="1914420669" sldId="263"/>
            <ac:spMk id="3" creationId="{00000000-0000-0000-0000-000000000000}"/>
          </ac:spMkLst>
        </pc:spChg>
      </pc:sldChg>
      <pc:sldChg chg="addSp modSp mod setBg">
        <pc:chgData name="Blevins, Melissa (DBHDS)" userId="S::melissa.blevins@dbhds.virginia.gov::6575bc5f-fcc3-4139-a246-17e6371f972c" providerId="AD" clId="Web-{290B9187-3B2F-4EAF-A5A2-D2122F2B1EE2}" dt="2020-04-15T18:57:39.402" v="260"/>
        <pc:sldMkLst>
          <pc:docMk/>
          <pc:sldMk cId="4113590718" sldId="266"/>
        </pc:sldMkLst>
        <pc:spChg chg="mod">
          <ac:chgData name="Blevins, Melissa (DBHDS)" userId="S::melissa.blevins@dbhds.virginia.gov::6575bc5f-fcc3-4139-a246-17e6371f972c" providerId="AD" clId="Web-{290B9187-3B2F-4EAF-A5A2-D2122F2B1EE2}" dt="2020-04-15T18:57:39.402" v="260"/>
          <ac:spMkLst>
            <pc:docMk/>
            <pc:sldMk cId="4113590718" sldId="266"/>
            <ac:spMk id="2" creationId="{00000000-0000-0000-0000-000000000000}"/>
          </ac:spMkLst>
        </pc:spChg>
        <pc:spChg chg="add mod">
          <ac:chgData name="Blevins, Melissa (DBHDS)" userId="S::melissa.blevins@dbhds.virginia.gov::6575bc5f-fcc3-4139-a246-17e6371f972c" providerId="AD" clId="Web-{290B9187-3B2F-4EAF-A5A2-D2122F2B1EE2}" dt="2020-04-15T18:57:39.402" v="260"/>
          <ac:spMkLst>
            <pc:docMk/>
            <pc:sldMk cId="4113590718" sldId="266"/>
            <ac:spMk id="3" creationId="{325F1387-238A-4275-B53F-6685BED1EC90}"/>
          </ac:spMkLst>
        </pc:spChg>
        <pc:spChg chg="mod ord">
          <ac:chgData name="Blevins, Melissa (DBHDS)" userId="S::melissa.blevins@dbhds.virginia.gov::6575bc5f-fcc3-4139-a246-17e6371f972c" providerId="AD" clId="Web-{290B9187-3B2F-4EAF-A5A2-D2122F2B1EE2}" dt="2020-04-15T18:57:39.402" v="260"/>
          <ac:spMkLst>
            <pc:docMk/>
            <pc:sldMk cId="4113590718" sldId="266"/>
            <ac:spMk id="4" creationId="{00000000-0000-0000-0000-000000000000}"/>
          </ac:spMkLst>
        </pc:spChg>
        <pc:spChg chg="add">
          <ac:chgData name="Blevins, Melissa (DBHDS)" userId="S::melissa.blevins@dbhds.virginia.gov::6575bc5f-fcc3-4139-a246-17e6371f972c" providerId="AD" clId="Web-{290B9187-3B2F-4EAF-A5A2-D2122F2B1EE2}" dt="2020-04-15T18:57:39.402" v="260"/>
          <ac:spMkLst>
            <pc:docMk/>
            <pc:sldMk cId="4113590718" sldId="266"/>
            <ac:spMk id="9" creationId="{2B566528-1B12-4246-9431-5C2D7D081168}"/>
          </ac:spMkLst>
        </pc:spChg>
        <pc:spChg chg="add">
          <ac:chgData name="Blevins, Melissa (DBHDS)" userId="S::melissa.blevins@dbhds.virginia.gov::6575bc5f-fcc3-4139-a246-17e6371f972c" providerId="AD" clId="Web-{290B9187-3B2F-4EAF-A5A2-D2122F2B1EE2}" dt="2020-04-15T18:57:39.402" v="260"/>
          <ac:spMkLst>
            <pc:docMk/>
            <pc:sldMk cId="4113590718" sldId="266"/>
            <ac:spMk id="11" creationId="{2E80C965-DB6D-4F81-9E9E-B027384D0BD6}"/>
          </ac:spMkLst>
        </pc:spChg>
        <pc:spChg chg="add">
          <ac:chgData name="Blevins, Melissa (DBHDS)" userId="S::melissa.blevins@dbhds.virginia.gov::6575bc5f-fcc3-4139-a246-17e6371f972c" providerId="AD" clId="Web-{290B9187-3B2F-4EAF-A5A2-D2122F2B1EE2}" dt="2020-04-15T18:57:39.402" v="260"/>
          <ac:spMkLst>
            <pc:docMk/>
            <pc:sldMk cId="4113590718" sldId="266"/>
            <ac:spMk id="13" creationId="{A580F890-B085-4E95-96AA-55AEBEC5CE6E}"/>
          </ac:spMkLst>
        </pc:spChg>
        <pc:spChg chg="add">
          <ac:chgData name="Blevins, Melissa (DBHDS)" userId="S::melissa.blevins@dbhds.virginia.gov::6575bc5f-fcc3-4139-a246-17e6371f972c" providerId="AD" clId="Web-{290B9187-3B2F-4EAF-A5A2-D2122F2B1EE2}" dt="2020-04-15T18:57:39.402" v="260"/>
          <ac:spMkLst>
            <pc:docMk/>
            <pc:sldMk cId="4113590718" sldId="266"/>
            <ac:spMk id="15" creationId="{D3F51FEB-38FB-4F6C-9F7B-2F2AFAB65463}"/>
          </ac:spMkLst>
        </pc:spChg>
        <pc:spChg chg="add">
          <ac:chgData name="Blevins, Melissa (DBHDS)" userId="S::melissa.blevins@dbhds.virginia.gov::6575bc5f-fcc3-4139-a246-17e6371f972c" providerId="AD" clId="Web-{290B9187-3B2F-4EAF-A5A2-D2122F2B1EE2}" dt="2020-04-15T18:57:39.402" v="260"/>
          <ac:spMkLst>
            <pc:docMk/>
            <pc:sldMk cId="4113590718" sldId="266"/>
            <ac:spMk id="17" creationId="{1E547BA6-BAE0-43BB-A7CA-60F69CE252F0}"/>
          </ac:spMkLst>
        </pc:spChg>
      </pc:sldChg>
      <pc:sldChg chg="addSp delSp modSp mod setBg">
        <pc:chgData name="Blevins, Melissa (DBHDS)" userId="S::melissa.blevins@dbhds.virginia.gov::6575bc5f-fcc3-4139-a246-17e6371f972c" providerId="AD" clId="Web-{290B9187-3B2F-4EAF-A5A2-D2122F2B1EE2}" dt="2020-04-15T18:55:23.229" v="71"/>
        <pc:sldMkLst>
          <pc:docMk/>
          <pc:sldMk cId="308970552" sldId="270"/>
        </pc:sldMkLst>
        <pc:spChg chg="mod ord">
          <ac:chgData name="Blevins, Melissa (DBHDS)" userId="S::melissa.blevins@dbhds.virginia.gov::6575bc5f-fcc3-4139-a246-17e6371f972c" providerId="AD" clId="Web-{290B9187-3B2F-4EAF-A5A2-D2122F2B1EE2}" dt="2020-04-15T18:55:23.229" v="71"/>
          <ac:spMkLst>
            <pc:docMk/>
            <pc:sldMk cId="308970552" sldId="270"/>
            <ac:spMk id="2" creationId="{F126FCD9-8904-4F32-BC7C-C1A5A6467953}"/>
          </ac:spMkLst>
        </pc:spChg>
        <pc:spChg chg="del">
          <ac:chgData name="Blevins, Melissa (DBHDS)" userId="S::melissa.blevins@dbhds.virginia.gov::6575bc5f-fcc3-4139-a246-17e6371f972c" providerId="AD" clId="Web-{290B9187-3B2F-4EAF-A5A2-D2122F2B1EE2}" dt="2020-04-15T18:55:23.229" v="71"/>
          <ac:spMkLst>
            <pc:docMk/>
            <pc:sldMk cId="308970552" sldId="270"/>
            <ac:spMk id="3" creationId="{82485C85-3AC3-4468-BA3D-FE9AA80331B6}"/>
          </ac:spMkLst>
        </pc:spChg>
        <pc:spChg chg="mod">
          <ac:chgData name="Blevins, Melissa (DBHDS)" userId="S::melissa.blevins@dbhds.virginia.gov::6575bc5f-fcc3-4139-a246-17e6371f972c" providerId="AD" clId="Web-{290B9187-3B2F-4EAF-A5A2-D2122F2B1EE2}" dt="2020-04-15T18:55:23.229" v="71"/>
          <ac:spMkLst>
            <pc:docMk/>
            <pc:sldMk cId="308970552" sldId="270"/>
            <ac:spMk id="4" creationId="{E7E32FE7-A4D6-40DA-8881-C949980708A0}"/>
          </ac:spMkLst>
        </pc:spChg>
        <pc:spChg chg="add">
          <ac:chgData name="Blevins, Melissa (DBHDS)" userId="S::melissa.blevins@dbhds.virginia.gov::6575bc5f-fcc3-4139-a246-17e6371f972c" providerId="AD" clId="Web-{290B9187-3B2F-4EAF-A5A2-D2122F2B1EE2}" dt="2020-04-15T18:55:23.229" v="71"/>
          <ac:spMkLst>
            <pc:docMk/>
            <pc:sldMk cId="308970552" sldId="270"/>
            <ac:spMk id="9" creationId="{88294908-8B00-4F58-BBBA-20F71A40AA9E}"/>
          </ac:spMkLst>
        </pc:spChg>
        <pc:spChg chg="add">
          <ac:chgData name="Blevins, Melissa (DBHDS)" userId="S::melissa.blevins@dbhds.virginia.gov::6575bc5f-fcc3-4139-a246-17e6371f972c" providerId="AD" clId="Web-{290B9187-3B2F-4EAF-A5A2-D2122F2B1EE2}" dt="2020-04-15T18:55:23.229" v="71"/>
          <ac:spMkLst>
            <pc:docMk/>
            <pc:sldMk cId="308970552" sldId="270"/>
            <ac:spMk id="11" creationId="{4364C879-1404-4203-8E9D-CC5DE0A621A2}"/>
          </ac:spMkLst>
        </pc:spChg>
        <pc:spChg chg="add">
          <ac:chgData name="Blevins, Melissa (DBHDS)" userId="S::melissa.blevins@dbhds.virginia.gov::6575bc5f-fcc3-4139-a246-17e6371f972c" providerId="AD" clId="Web-{290B9187-3B2F-4EAF-A5A2-D2122F2B1EE2}" dt="2020-04-15T18:55:23.229" v="71"/>
          <ac:spMkLst>
            <pc:docMk/>
            <pc:sldMk cId="308970552" sldId="270"/>
            <ac:spMk id="13" creationId="{84617302-4B0D-4351-A6BB-6F0930D943AC}"/>
          </ac:spMkLst>
        </pc:spChg>
        <pc:spChg chg="add">
          <ac:chgData name="Blevins, Melissa (DBHDS)" userId="S::melissa.blevins@dbhds.virginia.gov::6575bc5f-fcc3-4139-a246-17e6371f972c" providerId="AD" clId="Web-{290B9187-3B2F-4EAF-A5A2-D2122F2B1EE2}" dt="2020-04-15T18:55:23.229" v="71"/>
          <ac:spMkLst>
            <pc:docMk/>
            <pc:sldMk cId="308970552" sldId="270"/>
            <ac:spMk id="15" creationId="{DA2C7802-C2E0-4218-8F89-8DD7CCD2CD1C}"/>
          </ac:spMkLst>
        </pc:spChg>
        <pc:spChg chg="add">
          <ac:chgData name="Blevins, Melissa (DBHDS)" userId="S::melissa.blevins@dbhds.virginia.gov::6575bc5f-fcc3-4139-a246-17e6371f972c" providerId="AD" clId="Web-{290B9187-3B2F-4EAF-A5A2-D2122F2B1EE2}" dt="2020-04-15T18:55:23.229" v="71"/>
          <ac:spMkLst>
            <pc:docMk/>
            <pc:sldMk cId="308970552" sldId="270"/>
            <ac:spMk id="17" creationId="{A6D7111A-21E5-4EE9-8A78-10E5530F0116}"/>
          </ac:spMkLst>
        </pc:spChg>
        <pc:spChg chg="add">
          <ac:chgData name="Blevins, Melissa (DBHDS)" userId="S::melissa.blevins@dbhds.virginia.gov::6575bc5f-fcc3-4139-a246-17e6371f972c" providerId="AD" clId="Web-{290B9187-3B2F-4EAF-A5A2-D2122F2B1EE2}" dt="2020-04-15T18:55:23.229" v="71"/>
          <ac:spMkLst>
            <pc:docMk/>
            <pc:sldMk cId="308970552" sldId="270"/>
            <ac:spMk id="19" creationId="{A3969E80-A77B-49FC-9122-D89AFD5EE118}"/>
          </ac:spMkLst>
        </pc:spChg>
        <pc:spChg chg="add">
          <ac:chgData name="Blevins, Melissa (DBHDS)" userId="S::melissa.blevins@dbhds.virginia.gov::6575bc5f-fcc3-4139-a246-17e6371f972c" providerId="AD" clId="Web-{290B9187-3B2F-4EAF-A5A2-D2122F2B1EE2}" dt="2020-04-15T18:55:23.229" v="71"/>
          <ac:spMkLst>
            <pc:docMk/>
            <pc:sldMk cId="308970552" sldId="270"/>
            <ac:spMk id="21" creationId="{1849CA57-76BD-4CF2-80BA-D7A46A01B7B1}"/>
          </ac:spMkLst>
        </pc:spChg>
        <pc:spChg chg="add">
          <ac:chgData name="Blevins, Melissa (DBHDS)" userId="S::melissa.blevins@dbhds.virginia.gov::6575bc5f-fcc3-4139-a246-17e6371f972c" providerId="AD" clId="Web-{290B9187-3B2F-4EAF-A5A2-D2122F2B1EE2}" dt="2020-04-15T18:55:23.229" v="71"/>
          <ac:spMkLst>
            <pc:docMk/>
            <pc:sldMk cId="308970552" sldId="270"/>
            <ac:spMk id="23" creationId="{35E9085E-E730-4768-83D4-6CB7E9897153}"/>
          </ac:spMkLst>
        </pc:spChg>
        <pc:spChg chg="add">
          <ac:chgData name="Blevins, Melissa (DBHDS)" userId="S::melissa.blevins@dbhds.virginia.gov::6575bc5f-fcc3-4139-a246-17e6371f972c" providerId="AD" clId="Web-{290B9187-3B2F-4EAF-A5A2-D2122F2B1EE2}" dt="2020-04-15T18:55:23.229" v="71"/>
          <ac:spMkLst>
            <pc:docMk/>
            <pc:sldMk cId="308970552" sldId="270"/>
            <ac:spMk id="25" creationId="{973272FE-A474-4CAE-8CA2-BCC8B476C3F4}"/>
          </ac:spMkLst>
        </pc:spChg>
        <pc:spChg chg="add">
          <ac:chgData name="Blevins, Melissa (DBHDS)" userId="S::melissa.blevins@dbhds.virginia.gov::6575bc5f-fcc3-4139-a246-17e6371f972c" providerId="AD" clId="Web-{290B9187-3B2F-4EAF-A5A2-D2122F2B1EE2}" dt="2020-04-15T18:55:23.229" v="71"/>
          <ac:spMkLst>
            <pc:docMk/>
            <pc:sldMk cId="308970552" sldId="270"/>
            <ac:spMk id="27" creationId="{E07981EA-05A6-437C-88D7-B377B92B031D}"/>
          </ac:spMkLst>
        </pc:spChg>
        <pc:spChg chg="add">
          <ac:chgData name="Blevins, Melissa (DBHDS)" userId="S::melissa.blevins@dbhds.virginia.gov::6575bc5f-fcc3-4139-a246-17e6371f972c" providerId="AD" clId="Web-{290B9187-3B2F-4EAF-A5A2-D2122F2B1EE2}" dt="2020-04-15T18:55:23.229" v="71"/>
          <ac:spMkLst>
            <pc:docMk/>
            <pc:sldMk cId="308970552" sldId="270"/>
            <ac:spMk id="29" creationId="{15E3C750-986E-4769-B1AE-49289FBEE757}"/>
          </ac:spMkLst>
        </pc:spChg>
      </pc:sldChg>
      <pc:sldChg chg="addSp delSp modSp">
        <pc:chgData name="Blevins, Melissa (DBHDS)" userId="S::melissa.blevins@dbhds.virginia.gov::6575bc5f-fcc3-4139-a246-17e6371f972c" providerId="AD" clId="Web-{290B9187-3B2F-4EAF-A5A2-D2122F2B1EE2}" dt="2020-04-15T18:41:10.657" v="10"/>
        <pc:sldMkLst>
          <pc:docMk/>
          <pc:sldMk cId="1085654659" sldId="271"/>
        </pc:sldMkLst>
        <pc:spChg chg="add mod">
          <ac:chgData name="Blevins, Melissa (DBHDS)" userId="S::melissa.blevins@dbhds.virginia.gov::6575bc5f-fcc3-4139-a246-17e6371f972c" providerId="AD" clId="Web-{290B9187-3B2F-4EAF-A5A2-D2122F2B1EE2}" dt="2020-04-15T18:40:17.109" v="4"/>
          <ac:spMkLst>
            <pc:docMk/>
            <pc:sldMk cId="1085654659" sldId="271"/>
            <ac:spMk id="3" creationId="{6CD5AEE6-FAA9-4345-B8DD-3467B3F81905}"/>
          </ac:spMkLst>
        </pc:spChg>
        <pc:spChg chg="add del mod">
          <ac:chgData name="Blevins, Melissa (DBHDS)" userId="S::melissa.blevins@dbhds.virginia.gov::6575bc5f-fcc3-4139-a246-17e6371f972c" providerId="AD" clId="Web-{290B9187-3B2F-4EAF-A5A2-D2122F2B1EE2}" dt="2020-04-15T18:41:10.657" v="10"/>
          <ac:spMkLst>
            <pc:docMk/>
            <pc:sldMk cId="1085654659" sldId="271"/>
            <ac:spMk id="5" creationId="{9A7E1173-514F-47BF-9DB1-8135F925CF72}"/>
          </ac:spMkLst>
        </pc:spChg>
      </pc:sldChg>
      <pc:sldChg chg="addSp modSp mod setBg">
        <pc:chgData name="Blevins, Melissa (DBHDS)" userId="S::melissa.blevins@dbhds.virginia.gov::6575bc5f-fcc3-4139-a246-17e6371f972c" providerId="AD" clId="Web-{290B9187-3B2F-4EAF-A5A2-D2122F2B1EE2}" dt="2020-04-15T18:54:32.259" v="70"/>
        <pc:sldMkLst>
          <pc:docMk/>
          <pc:sldMk cId="3479247517" sldId="273"/>
        </pc:sldMkLst>
        <pc:spChg chg="mod">
          <ac:chgData name="Blevins, Melissa (DBHDS)" userId="S::melissa.blevins@dbhds.virginia.gov::6575bc5f-fcc3-4139-a246-17e6371f972c" providerId="AD" clId="Web-{290B9187-3B2F-4EAF-A5A2-D2122F2B1EE2}" dt="2020-04-15T18:54:32.259" v="70"/>
          <ac:spMkLst>
            <pc:docMk/>
            <pc:sldMk cId="3479247517" sldId="273"/>
            <ac:spMk id="2" creationId="{C6A2407D-A1C6-4B81-BF1E-4884A692A6F3}"/>
          </ac:spMkLst>
        </pc:spChg>
        <pc:spChg chg="mod ord">
          <ac:chgData name="Blevins, Melissa (DBHDS)" userId="S::melissa.blevins@dbhds.virginia.gov::6575bc5f-fcc3-4139-a246-17e6371f972c" providerId="AD" clId="Web-{290B9187-3B2F-4EAF-A5A2-D2122F2B1EE2}" dt="2020-04-15T18:54:32.259" v="70"/>
          <ac:spMkLst>
            <pc:docMk/>
            <pc:sldMk cId="3479247517" sldId="273"/>
            <ac:spMk id="3" creationId="{D9176C3A-8503-4DC1-BC1E-42558956B320}"/>
          </ac:spMkLst>
        </pc:spChg>
        <pc:spChg chg="mod">
          <ac:chgData name="Blevins, Melissa (DBHDS)" userId="S::melissa.blevins@dbhds.virginia.gov::6575bc5f-fcc3-4139-a246-17e6371f972c" providerId="AD" clId="Web-{290B9187-3B2F-4EAF-A5A2-D2122F2B1EE2}" dt="2020-04-15T18:54:32.259" v="70"/>
          <ac:spMkLst>
            <pc:docMk/>
            <pc:sldMk cId="3479247517" sldId="273"/>
            <ac:spMk id="4" creationId="{BD3CF32A-05BF-43D0-9DC1-47E0F853BD76}"/>
          </ac:spMkLst>
        </pc:spChg>
        <pc:spChg chg="add">
          <ac:chgData name="Blevins, Melissa (DBHDS)" userId="S::melissa.blevins@dbhds.virginia.gov::6575bc5f-fcc3-4139-a246-17e6371f972c" providerId="AD" clId="Web-{290B9187-3B2F-4EAF-A5A2-D2122F2B1EE2}" dt="2020-04-15T18:54:32.259" v="70"/>
          <ac:spMkLst>
            <pc:docMk/>
            <pc:sldMk cId="3479247517" sldId="273"/>
            <ac:spMk id="9" creationId="{B775CD93-9DF2-48CB-9F57-1BCA9A46C7FA}"/>
          </ac:spMkLst>
        </pc:spChg>
        <pc:spChg chg="add">
          <ac:chgData name="Blevins, Melissa (DBHDS)" userId="S::melissa.blevins@dbhds.virginia.gov::6575bc5f-fcc3-4139-a246-17e6371f972c" providerId="AD" clId="Web-{290B9187-3B2F-4EAF-A5A2-D2122F2B1EE2}" dt="2020-04-15T18:54:32.259" v="70"/>
          <ac:spMkLst>
            <pc:docMk/>
            <pc:sldMk cId="3479247517" sldId="273"/>
            <ac:spMk id="11" creationId="{6166C6D1-23AC-49C4-BA07-238E4E9F8CEB}"/>
          </ac:spMkLst>
        </pc:spChg>
        <pc:spChg chg="add">
          <ac:chgData name="Blevins, Melissa (DBHDS)" userId="S::melissa.blevins@dbhds.virginia.gov::6575bc5f-fcc3-4139-a246-17e6371f972c" providerId="AD" clId="Web-{290B9187-3B2F-4EAF-A5A2-D2122F2B1EE2}" dt="2020-04-15T18:54:32.259" v="70"/>
          <ac:spMkLst>
            <pc:docMk/>
            <pc:sldMk cId="3479247517" sldId="273"/>
            <ac:spMk id="13" creationId="{E186B68C-84BC-4A6E-99D1-EE87483C1349}"/>
          </ac:spMkLst>
        </pc:spChg>
        <pc:spChg chg="add">
          <ac:chgData name="Blevins, Melissa (DBHDS)" userId="S::melissa.blevins@dbhds.virginia.gov::6575bc5f-fcc3-4139-a246-17e6371f972c" providerId="AD" clId="Web-{290B9187-3B2F-4EAF-A5A2-D2122F2B1EE2}" dt="2020-04-15T18:54:32.259" v="70"/>
          <ac:spMkLst>
            <pc:docMk/>
            <pc:sldMk cId="3479247517" sldId="273"/>
            <ac:spMk id="15" creationId="{1C091803-41C2-48E0-9228-5148460C7479}"/>
          </ac:spMkLst>
        </pc:spChg>
      </pc:sldChg>
      <pc:sldChg chg="addSp delSp modSp new">
        <pc:chgData name="Blevins, Melissa (DBHDS)" userId="S::melissa.blevins@dbhds.virginia.gov::6575bc5f-fcc3-4139-a246-17e6371f972c" providerId="AD" clId="Web-{290B9187-3B2F-4EAF-A5A2-D2122F2B1EE2}" dt="2020-04-15T19:02:29.483" v="267"/>
        <pc:sldMkLst>
          <pc:docMk/>
          <pc:sldMk cId="3224770621" sldId="277"/>
        </pc:sldMkLst>
        <pc:spChg chg="del">
          <ac:chgData name="Blevins, Melissa (DBHDS)" userId="S::melissa.blevins@dbhds.virginia.gov::6575bc5f-fcc3-4139-a246-17e6371f972c" providerId="AD" clId="Web-{290B9187-3B2F-4EAF-A5A2-D2122F2B1EE2}" dt="2020-04-15T19:01:47.827" v="266"/>
          <ac:spMkLst>
            <pc:docMk/>
            <pc:sldMk cId="3224770621" sldId="277"/>
            <ac:spMk id="2" creationId="{56A4DF5D-08A1-49F4-BAC0-B750B29005F5}"/>
          </ac:spMkLst>
        </pc:spChg>
        <pc:spChg chg="del mod">
          <ac:chgData name="Blevins, Melissa (DBHDS)" userId="S::melissa.blevins@dbhds.virginia.gov::6575bc5f-fcc3-4139-a246-17e6371f972c" providerId="AD" clId="Web-{290B9187-3B2F-4EAF-A5A2-D2122F2B1EE2}" dt="2020-04-15T19:02:29.483" v="267"/>
          <ac:spMkLst>
            <pc:docMk/>
            <pc:sldMk cId="3224770621" sldId="277"/>
            <ac:spMk id="3" creationId="{3466E2F9-F614-4C1A-A171-6DDB13FD29B9}"/>
          </ac:spMkLst>
        </pc:spChg>
        <pc:spChg chg="add mod">
          <ac:chgData name="Blevins, Melissa (DBHDS)" userId="S::melissa.blevins@dbhds.virginia.gov::6575bc5f-fcc3-4139-a246-17e6371f972c" providerId="AD" clId="Web-{290B9187-3B2F-4EAF-A5A2-D2122F2B1EE2}" dt="2020-04-15T19:02:29.483" v="267"/>
          <ac:spMkLst>
            <pc:docMk/>
            <pc:sldMk cId="3224770621" sldId="277"/>
            <ac:spMk id="6" creationId="{B4A775FF-FD49-40B1-B26C-97F19E94FD2C}"/>
          </ac:spMkLst>
        </pc:spChg>
      </pc:sldChg>
    </pc:docChg>
  </pc:docChgLst>
  <pc:docChgLst>
    <pc:chgData clId="Web-{E6433FFC-BFF2-53ED-2C41-1FE69E9EED13}"/>
    <pc:docChg chg="modSld">
      <pc:chgData name="" userId="" providerId="" clId="Web-{E6433FFC-BFF2-53ED-2C41-1FE69E9EED13}" dt="2020-10-02T17:52:33.420" v="261" actId="20577"/>
      <pc:docMkLst>
        <pc:docMk/>
      </pc:docMkLst>
      <pc:sldChg chg="modSp">
        <pc:chgData name="" userId="" providerId="" clId="Web-{E6433FFC-BFF2-53ED-2C41-1FE69E9EED13}" dt="2020-10-02T17:49:45.641" v="234" actId="20577"/>
        <pc:sldMkLst>
          <pc:docMk/>
          <pc:sldMk cId="828304922" sldId="260"/>
        </pc:sldMkLst>
        <pc:spChg chg="mod">
          <ac:chgData name="" userId="" providerId="" clId="Web-{E6433FFC-BFF2-53ED-2C41-1FE69E9EED13}" dt="2020-10-02T17:46:21.922" v="224" actId="20577"/>
          <ac:spMkLst>
            <pc:docMk/>
            <pc:sldMk cId="828304922" sldId="260"/>
            <ac:spMk id="3" creationId="{00000000-0000-0000-0000-000000000000}"/>
          </ac:spMkLst>
        </pc:spChg>
        <pc:spChg chg="mod">
          <ac:chgData name="" userId="" providerId="" clId="Web-{E6433FFC-BFF2-53ED-2C41-1FE69E9EED13}" dt="2020-10-02T17:49:45.641" v="234" actId="20577"/>
          <ac:spMkLst>
            <pc:docMk/>
            <pc:sldMk cId="828304922" sldId="260"/>
            <ac:spMk id="7" creationId="{7B935EF8-2089-495C-84D5-314FE1BC5772}"/>
          </ac:spMkLst>
        </pc:spChg>
      </pc:sldChg>
      <pc:sldChg chg="addSp delSp modSp">
        <pc:chgData name="" userId="" providerId="" clId="Web-{E6433FFC-BFF2-53ED-2C41-1FE69E9EED13}" dt="2020-10-02T17:42:06.042" v="209"/>
        <pc:sldMkLst>
          <pc:docMk/>
          <pc:sldMk cId="1085654659" sldId="271"/>
        </pc:sldMkLst>
        <pc:spChg chg="add del">
          <ac:chgData name="" userId="" providerId="" clId="Web-{E6433FFC-BFF2-53ED-2C41-1FE69E9EED13}" dt="2020-10-02T17:42:06.042" v="209"/>
          <ac:spMkLst>
            <pc:docMk/>
            <pc:sldMk cId="1085654659" sldId="271"/>
            <ac:spMk id="10" creationId="{7E868A9E-B47D-4B3A-B4C5-FA774EEEB0A5}"/>
          </ac:spMkLst>
        </pc:spChg>
        <pc:spChg chg="add mod">
          <ac:chgData name="" userId="" providerId="" clId="Web-{E6433FFC-BFF2-53ED-2C41-1FE69E9EED13}" dt="2020-10-02T17:41:58.323" v="206" actId="20577"/>
          <ac:spMkLst>
            <pc:docMk/>
            <pc:sldMk cId="1085654659" sldId="271"/>
            <ac:spMk id="12" creationId="{9ED36B77-F4CB-4B99-B3C0-7A7BB920FDE1}"/>
          </ac:spMkLst>
        </pc:spChg>
        <pc:cxnChg chg="mod">
          <ac:chgData name="" userId="" providerId="" clId="Web-{E6433FFC-BFF2-53ED-2C41-1FE69E9EED13}" dt="2020-10-02T17:39:42.297" v="144" actId="14100"/>
          <ac:cxnSpMkLst>
            <pc:docMk/>
            <pc:sldMk cId="1085654659" sldId="271"/>
            <ac:cxnSpMk id="24" creationId="{E04B85DA-ED44-4518-B3B9-A39C480747B8}"/>
          </ac:cxnSpMkLst>
        </pc:cxnChg>
      </pc:sldChg>
      <pc:sldChg chg="modSp">
        <pc:chgData name="" userId="" providerId="" clId="Web-{E6433FFC-BFF2-53ED-2C41-1FE69E9EED13}" dt="2020-10-02T17:52:15.700" v="259" actId="20577"/>
        <pc:sldMkLst>
          <pc:docMk/>
          <pc:sldMk cId="1332832822" sldId="282"/>
        </pc:sldMkLst>
        <pc:spChg chg="mod">
          <ac:chgData name="" userId="" providerId="" clId="Web-{E6433FFC-BFF2-53ED-2C41-1FE69E9EED13}" dt="2020-10-02T17:52:15.700" v="259" actId="20577"/>
          <ac:spMkLst>
            <pc:docMk/>
            <pc:sldMk cId="1332832822" sldId="282"/>
            <ac:spMk id="3" creationId="{056ED7DE-3BED-445F-A489-C1EAD78799A6}"/>
          </ac:spMkLst>
        </pc:spChg>
      </pc:sldChg>
    </pc:docChg>
  </pc:docChgLst>
  <pc:docChgLst>
    <pc:chgData name="Blevins, Melissa (DBHDS)" userId="S::melissa.blevins@dbhds.virginia.gov::6575bc5f-fcc3-4139-a246-17e6371f972c" providerId="AD" clId="Web-{555F3312-D03D-4263-98F7-EAD19440D1EA}"/>
    <pc:docChg chg="addSld delSld modSld">
      <pc:chgData name="Blevins, Melissa (DBHDS)" userId="S::melissa.blevins@dbhds.virginia.gov::6575bc5f-fcc3-4139-a246-17e6371f972c" providerId="AD" clId="Web-{555F3312-D03D-4263-98F7-EAD19440D1EA}" dt="2020-04-17T18:33:23.537" v="1011" actId="14100"/>
      <pc:docMkLst>
        <pc:docMk/>
      </pc:docMkLst>
      <pc:sldChg chg="modSp">
        <pc:chgData name="Blevins, Melissa (DBHDS)" userId="S::melissa.blevins@dbhds.virginia.gov::6575bc5f-fcc3-4139-a246-17e6371f972c" providerId="AD" clId="Web-{555F3312-D03D-4263-98F7-EAD19440D1EA}" dt="2020-04-17T18:06:05.038" v="11" actId="20577"/>
        <pc:sldMkLst>
          <pc:docMk/>
          <pc:sldMk cId="3300284026" sldId="257"/>
        </pc:sldMkLst>
        <pc:spChg chg="mod">
          <ac:chgData name="Blevins, Melissa (DBHDS)" userId="S::melissa.blevins@dbhds.virginia.gov::6575bc5f-fcc3-4139-a246-17e6371f972c" providerId="AD" clId="Web-{555F3312-D03D-4263-98F7-EAD19440D1EA}" dt="2020-04-17T18:06:05.038" v="11" actId="20577"/>
          <ac:spMkLst>
            <pc:docMk/>
            <pc:sldMk cId="3300284026" sldId="257"/>
            <ac:spMk id="5" creationId="{00000000-0000-0000-0000-000000000000}"/>
          </ac:spMkLst>
        </pc:spChg>
      </pc:sldChg>
      <pc:sldChg chg="addSp delSp modSp">
        <pc:chgData name="Blevins, Melissa (DBHDS)" userId="S::melissa.blevins@dbhds.virginia.gov::6575bc5f-fcc3-4139-a246-17e6371f972c" providerId="AD" clId="Web-{555F3312-D03D-4263-98F7-EAD19440D1EA}" dt="2020-04-17T18:31:38.969" v="993" actId="20577"/>
        <pc:sldMkLst>
          <pc:docMk/>
          <pc:sldMk cId="1914420669" sldId="263"/>
        </pc:sldMkLst>
        <pc:spChg chg="mod">
          <ac:chgData name="Blevins, Melissa (DBHDS)" userId="S::melissa.blevins@dbhds.virginia.gov::6575bc5f-fcc3-4139-a246-17e6371f972c" providerId="AD" clId="Web-{555F3312-D03D-4263-98F7-EAD19440D1EA}" dt="2020-04-17T18:31:38.969" v="993" actId="20577"/>
          <ac:spMkLst>
            <pc:docMk/>
            <pc:sldMk cId="1914420669" sldId="263"/>
            <ac:spMk id="2" creationId="{00000000-0000-0000-0000-000000000000}"/>
          </ac:spMkLst>
        </pc:spChg>
        <pc:spChg chg="mod">
          <ac:chgData name="Blevins, Melissa (DBHDS)" userId="S::melissa.blevins@dbhds.virginia.gov::6575bc5f-fcc3-4139-a246-17e6371f972c" providerId="AD" clId="Web-{555F3312-D03D-4263-98F7-EAD19440D1EA}" dt="2020-04-17T18:29:26.588" v="949" actId="20577"/>
          <ac:spMkLst>
            <pc:docMk/>
            <pc:sldMk cId="1914420669" sldId="263"/>
            <ac:spMk id="3" creationId="{00000000-0000-0000-0000-000000000000}"/>
          </ac:spMkLst>
        </pc:spChg>
        <pc:spChg chg="add del">
          <ac:chgData name="Blevins, Melissa (DBHDS)" userId="S::melissa.blevins@dbhds.virginia.gov::6575bc5f-fcc3-4139-a246-17e6371f972c" providerId="AD" clId="Web-{555F3312-D03D-4263-98F7-EAD19440D1EA}" dt="2020-04-17T18:15:13.158" v="398"/>
          <ac:spMkLst>
            <pc:docMk/>
            <pc:sldMk cId="1914420669" sldId="263"/>
            <ac:spMk id="5" creationId="{BF23BE3A-F07E-40EB-92DB-85069FED60A0}"/>
          </ac:spMkLst>
        </pc:spChg>
        <pc:spChg chg="add mod">
          <ac:chgData name="Blevins, Melissa (DBHDS)" userId="S::melissa.blevins@dbhds.virginia.gov::6575bc5f-fcc3-4139-a246-17e6371f972c" providerId="AD" clId="Web-{555F3312-D03D-4263-98F7-EAD19440D1EA}" dt="2020-04-17T18:31:10.531" v="980" actId="20577"/>
          <ac:spMkLst>
            <pc:docMk/>
            <pc:sldMk cId="1914420669" sldId="263"/>
            <ac:spMk id="6" creationId="{12AA20C5-75EC-4604-BBB2-2C2F314F8320}"/>
          </ac:spMkLst>
        </pc:spChg>
        <pc:spChg chg="add mod">
          <ac:chgData name="Blevins, Melissa (DBHDS)" userId="S::melissa.blevins@dbhds.virginia.gov::6575bc5f-fcc3-4139-a246-17e6371f972c" providerId="AD" clId="Web-{555F3312-D03D-4263-98F7-EAD19440D1EA}" dt="2020-04-17T18:30:59.077" v="977" actId="1076"/>
          <ac:spMkLst>
            <pc:docMk/>
            <pc:sldMk cId="1914420669" sldId="263"/>
            <ac:spMk id="11" creationId="{73B5241B-86C7-4C1C-96AF-F8656C128655}"/>
          </ac:spMkLst>
        </pc:spChg>
        <pc:picChg chg="add del mod">
          <ac:chgData name="Blevins, Melissa (DBHDS)" userId="S::melissa.blevins@dbhds.virginia.gov::6575bc5f-fcc3-4139-a246-17e6371f972c" providerId="AD" clId="Web-{555F3312-D03D-4263-98F7-EAD19440D1EA}" dt="2020-04-17T18:30:43.326" v="975"/>
          <ac:picMkLst>
            <pc:docMk/>
            <pc:sldMk cId="1914420669" sldId="263"/>
            <ac:picMk id="7" creationId="{BFF42AD8-DF57-4C4F-9833-510E238C88EA}"/>
          </ac:picMkLst>
        </pc:picChg>
        <pc:picChg chg="add mod">
          <ac:chgData name="Blevins, Melissa (DBHDS)" userId="S::melissa.blevins@dbhds.virginia.gov::6575bc5f-fcc3-4139-a246-17e6371f972c" providerId="AD" clId="Web-{555F3312-D03D-4263-98F7-EAD19440D1EA}" dt="2020-04-17T18:29:36.339" v="952" actId="1076"/>
          <ac:picMkLst>
            <pc:docMk/>
            <pc:sldMk cId="1914420669" sldId="263"/>
            <ac:picMk id="9" creationId="{1AAB1F9F-6084-4FEA-8176-930F78EFA11B}"/>
          </ac:picMkLst>
        </pc:picChg>
      </pc:sldChg>
      <pc:sldChg chg="modSp">
        <pc:chgData name="Blevins, Melissa (DBHDS)" userId="S::melissa.blevins@dbhds.virginia.gov::6575bc5f-fcc3-4139-a246-17e6371f972c" providerId="AD" clId="Web-{555F3312-D03D-4263-98F7-EAD19440D1EA}" dt="2020-04-17T18:33:23.537" v="1011" actId="14100"/>
        <pc:sldMkLst>
          <pc:docMk/>
          <pc:sldMk cId="1085654659" sldId="271"/>
        </pc:sldMkLst>
        <pc:spChg chg="mod">
          <ac:chgData name="Blevins, Melissa (DBHDS)" userId="S::melissa.blevins@dbhds.virginia.gov::6575bc5f-fcc3-4139-a246-17e6371f972c" providerId="AD" clId="Web-{555F3312-D03D-4263-98F7-EAD19440D1EA}" dt="2020-04-17T18:33:23.537" v="1011" actId="14100"/>
          <ac:spMkLst>
            <pc:docMk/>
            <pc:sldMk cId="1085654659" sldId="271"/>
            <ac:spMk id="2" creationId="{71E2E979-ED57-4D3A-BA87-7DE5800D2AAE}"/>
          </ac:spMkLst>
        </pc:spChg>
      </pc:sldChg>
      <pc:sldChg chg="del">
        <pc:chgData name="Blevins, Melissa (DBHDS)" userId="S::melissa.blevins@dbhds.virginia.gov::6575bc5f-fcc3-4139-a246-17e6371f972c" providerId="AD" clId="Web-{555F3312-D03D-4263-98F7-EAD19440D1EA}" dt="2020-04-17T18:31:56.564" v="996"/>
        <pc:sldMkLst>
          <pc:docMk/>
          <pc:sldMk cId="3224770621" sldId="277"/>
        </pc:sldMkLst>
      </pc:sldChg>
      <pc:sldChg chg="del">
        <pc:chgData name="Blevins, Melissa (DBHDS)" userId="S::melissa.blevins@dbhds.virginia.gov::6575bc5f-fcc3-4139-a246-17e6371f972c" providerId="AD" clId="Web-{555F3312-D03D-4263-98F7-EAD19440D1EA}" dt="2020-04-17T18:32:36.113" v="999"/>
        <pc:sldMkLst>
          <pc:docMk/>
          <pc:sldMk cId="3227094260" sldId="281"/>
        </pc:sldMkLst>
      </pc:sldChg>
      <pc:sldChg chg="addSp delSp modSp new">
        <pc:chgData name="Blevins, Melissa (DBHDS)" userId="S::melissa.blevins@dbhds.virginia.gov::6575bc5f-fcc3-4139-a246-17e6371f972c" providerId="AD" clId="Web-{555F3312-D03D-4263-98F7-EAD19440D1EA}" dt="2020-04-17T18:27:21.676" v="881" actId="20577"/>
        <pc:sldMkLst>
          <pc:docMk/>
          <pc:sldMk cId="2311154679" sldId="284"/>
        </pc:sldMkLst>
        <pc:spChg chg="mod">
          <ac:chgData name="Blevins, Melissa (DBHDS)" userId="S::melissa.blevins@dbhds.virginia.gov::6575bc5f-fcc3-4139-a246-17e6371f972c" providerId="AD" clId="Web-{555F3312-D03D-4263-98F7-EAD19440D1EA}" dt="2020-04-17T18:09:04.953" v="38" actId="14100"/>
          <ac:spMkLst>
            <pc:docMk/>
            <pc:sldMk cId="2311154679" sldId="284"/>
            <ac:spMk id="2" creationId="{FA06C321-E7AE-4ACD-AF61-94A2DDEB197E}"/>
          </ac:spMkLst>
        </pc:spChg>
        <pc:spChg chg="del">
          <ac:chgData name="Blevins, Melissa (DBHDS)" userId="S::melissa.blevins@dbhds.virginia.gov::6575bc5f-fcc3-4139-a246-17e6371f972c" providerId="AD" clId="Web-{555F3312-D03D-4263-98F7-EAD19440D1EA}" dt="2020-04-17T18:07:39.699" v="15"/>
          <ac:spMkLst>
            <pc:docMk/>
            <pc:sldMk cId="2311154679" sldId="284"/>
            <ac:spMk id="3" creationId="{AE3A7C45-FE68-4F5E-9F5A-CDD4FFE05BEF}"/>
          </ac:spMkLst>
        </pc:spChg>
        <pc:spChg chg="add mod">
          <ac:chgData name="Blevins, Melissa (DBHDS)" userId="S::melissa.blevins@dbhds.virginia.gov::6575bc5f-fcc3-4139-a246-17e6371f972c" providerId="AD" clId="Web-{555F3312-D03D-4263-98F7-EAD19440D1EA}" dt="2020-04-17T18:25:20.842" v="809" actId="14100"/>
          <ac:spMkLst>
            <pc:docMk/>
            <pc:sldMk cId="2311154679" sldId="284"/>
            <ac:spMk id="11" creationId="{7372D3D9-E561-4137-A550-40FD017639A9}"/>
          </ac:spMkLst>
        </pc:spChg>
        <pc:spChg chg="add mod">
          <ac:chgData name="Blevins, Melissa (DBHDS)" userId="S::melissa.blevins@dbhds.virginia.gov::6575bc5f-fcc3-4139-a246-17e6371f972c" providerId="AD" clId="Web-{555F3312-D03D-4263-98F7-EAD19440D1EA}" dt="2020-04-17T18:25:28.030" v="810" actId="1076"/>
          <ac:spMkLst>
            <pc:docMk/>
            <pc:sldMk cId="2311154679" sldId="284"/>
            <ac:spMk id="12" creationId="{780A3377-5A61-4179-9A3F-0576DC852951}"/>
          </ac:spMkLst>
        </pc:spChg>
        <pc:spChg chg="add mod">
          <ac:chgData name="Blevins, Melissa (DBHDS)" userId="S::melissa.blevins@dbhds.virginia.gov::6575bc5f-fcc3-4139-a246-17e6371f972c" providerId="AD" clId="Web-{555F3312-D03D-4263-98F7-EAD19440D1EA}" dt="2020-04-17T18:27:21.676" v="881" actId="20577"/>
          <ac:spMkLst>
            <pc:docMk/>
            <pc:sldMk cId="2311154679" sldId="284"/>
            <ac:spMk id="13" creationId="{39726A27-AF4A-48DA-9007-0E20B587A4BB}"/>
          </ac:spMkLst>
        </pc:spChg>
        <pc:picChg chg="add mod">
          <ac:chgData name="Blevins, Melissa (DBHDS)" userId="S::melissa.blevins@dbhds.virginia.gov::6575bc5f-fcc3-4139-a246-17e6371f972c" providerId="AD" clId="Web-{555F3312-D03D-4263-98F7-EAD19440D1EA}" dt="2020-04-17T18:25:15.686" v="808" actId="1076"/>
          <ac:picMkLst>
            <pc:docMk/>
            <pc:sldMk cId="2311154679" sldId="284"/>
            <ac:picMk id="5" creationId="{0451D312-7C8D-4BEE-B8CE-720363CA5674}"/>
          </ac:picMkLst>
        </pc:picChg>
        <pc:picChg chg="add del mod">
          <ac:chgData name="Blevins, Melissa (DBHDS)" userId="S::melissa.blevins@dbhds.virginia.gov::6575bc5f-fcc3-4139-a246-17e6371f972c" providerId="AD" clId="Web-{555F3312-D03D-4263-98F7-EAD19440D1EA}" dt="2020-04-17T18:25:08.607" v="806"/>
          <ac:picMkLst>
            <pc:docMk/>
            <pc:sldMk cId="2311154679" sldId="284"/>
            <ac:picMk id="7" creationId="{BE7533A2-4BC5-4205-9A02-5FC548E3C4BC}"/>
          </ac:picMkLst>
        </pc:picChg>
        <pc:picChg chg="add del mod">
          <ac:chgData name="Blevins, Melissa (DBHDS)" userId="S::melissa.blevins@dbhds.virginia.gov::6575bc5f-fcc3-4139-a246-17e6371f972c" providerId="AD" clId="Web-{555F3312-D03D-4263-98F7-EAD19440D1EA}" dt="2020-04-17T18:27:15.395" v="880"/>
          <ac:picMkLst>
            <pc:docMk/>
            <pc:sldMk cId="2311154679" sldId="284"/>
            <ac:picMk id="9" creationId="{B98B106A-B593-42BC-90EA-D336E39D4CA6}"/>
          </ac:picMkLst>
        </pc:picChg>
      </pc:sldChg>
      <pc:sldChg chg="new del">
        <pc:chgData name="Blevins, Melissa (DBHDS)" userId="S::melissa.blevins@dbhds.virginia.gov::6575bc5f-fcc3-4139-a246-17e6371f972c" providerId="AD" clId="Web-{555F3312-D03D-4263-98F7-EAD19440D1EA}" dt="2020-04-17T18:32:23.159" v="998"/>
        <pc:sldMkLst>
          <pc:docMk/>
          <pc:sldMk cId="2498169021" sldId="285"/>
        </pc:sldMkLst>
      </pc:sldChg>
    </pc:docChg>
  </pc:docChgLst>
  <pc:docChgLst>
    <pc:chgData name="Richardson, Joy (DBHDS)" userId="S::joy.richardson@dbhds.virginia.gov::ace70295-87b6-482d-b9ba-cb7c70a162ec" providerId="AD" clId="Web-{A78DEDD7-BA20-4289-9E24-8388781138A5}"/>
    <pc:docChg chg="modSld">
      <pc:chgData name="Richardson, Joy (DBHDS)" userId="S::joy.richardson@dbhds.virginia.gov::ace70295-87b6-482d-b9ba-cb7c70a162ec" providerId="AD" clId="Web-{A78DEDD7-BA20-4289-9E24-8388781138A5}" dt="2020-04-15T16:26:20.949" v="70" actId="20577"/>
      <pc:docMkLst>
        <pc:docMk/>
      </pc:docMkLst>
      <pc:sldChg chg="modSp">
        <pc:chgData name="Richardson, Joy (DBHDS)" userId="S::joy.richardson@dbhds.virginia.gov::ace70295-87b6-482d-b9ba-cb7c70a162ec" providerId="AD" clId="Web-{A78DEDD7-BA20-4289-9E24-8388781138A5}" dt="2020-04-15T16:26:20.949" v="70" actId="20577"/>
        <pc:sldMkLst>
          <pc:docMk/>
          <pc:sldMk cId="2906199625" sldId="259"/>
        </pc:sldMkLst>
        <pc:spChg chg="mod">
          <ac:chgData name="Richardson, Joy (DBHDS)" userId="S::joy.richardson@dbhds.virginia.gov::ace70295-87b6-482d-b9ba-cb7c70a162ec" providerId="AD" clId="Web-{A78DEDD7-BA20-4289-9E24-8388781138A5}" dt="2020-04-15T16:26:20.949" v="70" actId="20577"/>
          <ac:spMkLst>
            <pc:docMk/>
            <pc:sldMk cId="2906199625" sldId="259"/>
            <ac:spMk id="3" creationId="{00000000-0000-0000-0000-000000000000}"/>
          </ac:spMkLst>
        </pc:spChg>
      </pc:sldChg>
      <pc:sldChg chg="modSp">
        <pc:chgData name="Richardson, Joy (DBHDS)" userId="S::joy.richardson@dbhds.virginia.gov::ace70295-87b6-482d-b9ba-cb7c70a162ec" providerId="AD" clId="Web-{A78DEDD7-BA20-4289-9E24-8388781138A5}" dt="2020-04-15T16:26:06.418" v="65" actId="20577"/>
        <pc:sldMkLst>
          <pc:docMk/>
          <pc:sldMk cId="2373009933" sldId="267"/>
        </pc:sldMkLst>
        <pc:spChg chg="mod">
          <ac:chgData name="Richardson, Joy (DBHDS)" userId="S::joy.richardson@dbhds.virginia.gov::ace70295-87b6-482d-b9ba-cb7c70a162ec" providerId="AD" clId="Web-{A78DEDD7-BA20-4289-9E24-8388781138A5}" dt="2020-04-15T16:26:06.418" v="65" actId="20577"/>
          <ac:spMkLst>
            <pc:docMk/>
            <pc:sldMk cId="2373009933" sldId="267"/>
            <ac:spMk id="3" creationId="{00000000-0000-0000-0000-000000000000}"/>
          </ac:spMkLst>
        </pc:spChg>
      </pc:sldChg>
    </pc:docChg>
  </pc:docChgLst>
  <pc:docChgLst>
    <pc:chgData name="Blevins, Melissa (DBHDS)" userId="S::melissa.blevins@dbhds.virginia.gov::6575bc5f-fcc3-4139-a246-17e6371f972c" providerId="AD" clId="Web-{B21C4144-AD36-40AB-99C8-F60F7943F4C3}"/>
    <pc:docChg chg="addSld delSld modSld sldOrd">
      <pc:chgData name="Blevins, Melissa (DBHDS)" userId="S::melissa.blevins@dbhds.virginia.gov::6575bc5f-fcc3-4139-a246-17e6371f972c" providerId="AD" clId="Web-{B21C4144-AD36-40AB-99C8-F60F7943F4C3}" dt="2020-04-15T18:02:01.487" v="235"/>
      <pc:docMkLst>
        <pc:docMk/>
      </pc:docMkLst>
      <pc:sldChg chg="ord">
        <pc:chgData name="Blevins, Melissa (DBHDS)" userId="S::melissa.blevins@dbhds.virginia.gov::6575bc5f-fcc3-4139-a246-17e6371f972c" providerId="AD" clId="Web-{B21C4144-AD36-40AB-99C8-F60F7943F4C3}" dt="2020-04-15T17:37:57.300" v="23"/>
        <pc:sldMkLst>
          <pc:docMk/>
          <pc:sldMk cId="1914420669" sldId="263"/>
        </pc:sldMkLst>
      </pc:sldChg>
      <pc:sldChg chg="modSp del ord">
        <pc:chgData name="Blevins, Melissa (DBHDS)" userId="S::melissa.blevins@dbhds.virginia.gov::6575bc5f-fcc3-4139-a246-17e6371f972c" providerId="AD" clId="Web-{B21C4144-AD36-40AB-99C8-F60F7943F4C3}" dt="2020-04-15T17:38:27.909" v="32"/>
        <pc:sldMkLst>
          <pc:docMk/>
          <pc:sldMk cId="2512736575" sldId="265"/>
        </pc:sldMkLst>
        <pc:spChg chg="mod">
          <ac:chgData name="Blevins, Melissa (DBHDS)" userId="S::melissa.blevins@dbhds.virginia.gov::6575bc5f-fcc3-4139-a246-17e6371f972c" providerId="AD" clId="Web-{B21C4144-AD36-40AB-99C8-F60F7943F4C3}" dt="2020-04-15T17:37:23.284" v="19" actId="20577"/>
          <ac:spMkLst>
            <pc:docMk/>
            <pc:sldMk cId="2512736575" sldId="265"/>
            <ac:spMk id="2" creationId="{00000000-0000-0000-0000-000000000000}"/>
          </ac:spMkLst>
        </pc:spChg>
      </pc:sldChg>
      <pc:sldChg chg="modSp">
        <pc:chgData name="Blevins, Melissa (DBHDS)" userId="S::melissa.blevins@dbhds.virginia.gov::6575bc5f-fcc3-4139-a246-17e6371f972c" providerId="AD" clId="Web-{B21C4144-AD36-40AB-99C8-F60F7943F4C3}" dt="2020-04-15T17:36:54.502" v="12" actId="20577"/>
        <pc:sldMkLst>
          <pc:docMk/>
          <pc:sldMk cId="2133910498" sldId="268"/>
        </pc:sldMkLst>
        <pc:graphicFrameChg chg="modGraphic">
          <ac:chgData name="Blevins, Melissa (DBHDS)" userId="S::melissa.blevins@dbhds.virginia.gov::6575bc5f-fcc3-4139-a246-17e6371f972c" providerId="AD" clId="Web-{B21C4144-AD36-40AB-99C8-F60F7943F4C3}" dt="2020-04-15T17:36:54.502" v="12" actId="20577"/>
          <ac:graphicFrameMkLst>
            <pc:docMk/>
            <pc:sldMk cId="2133910498" sldId="268"/>
            <ac:graphicFrameMk id="23" creationId="{26A500E8-C0CD-4429-AC92-5B7C683A67EA}"/>
          </ac:graphicFrameMkLst>
        </pc:graphicFrameChg>
      </pc:sldChg>
      <pc:sldChg chg="addSp delSp modSp">
        <pc:chgData name="Blevins, Melissa (DBHDS)" userId="S::melissa.blevins@dbhds.virginia.gov::6575bc5f-fcc3-4139-a246-17e6371f972c" providerId="AD" clId="Web-{B21C4144-AD36-40AB-99C8-F60F7943F4C3}" dt="2020-04-15T18:02:01.487" v="235"/>
        <pc:sldMkLst>
          <pc:docMk/>
          <pc:sldMk cId="3769412471" sldId="269"/>
        </pc:sldMkLst>
        <pc:spChg chg="del">
          <ac:chgData name="Blevins, Melissa (DBHDS)" userId="S::melissa.blevins@dbhds.virginia.gov::6575bc5f-fcc3-4139-a246-17e6371f972c" providerId="AD" clId="Web-{B21C4144-AD36-40AB-99C8-F60F7943F4C3}" dt="2020-04-15T18:02:01.487" v="235"/>
          <ac:spMkLst>
            <pc:docMk/>
            <pc:sldMk cId="3769412471" sldId="269"/>
            <ac:spMk id="3" creationId="{6AF0E21E-8517-4D06-B139-ECE4D499170E}"/>
          </ac:spMkLst>
        </pc:spChg>
        <pc:picChg chg="add mod ord">
          <ac:chgData name="Blevins, Melissa (DBHDS)" userId="S::melissa.blevins@dbhds.virginia.gov::6575bc5f-fcc3-4139-a246-17e6371f972c" providerId="AD" clId="Web-{B21C4144-AD36-40AB-99C8-F60F7943F4C3}" dt="2020-04-15T18:02:01.487" v="235"/>
          <ac:picMkLst>
            <pc:docMk/>
            <pc:sldMk cId="3769412471" sldId="269"/>
            <ac:picMk id="5" creationId="{BA6B26A4-B258-4A27-AA1E-0528D40C062D}"/>
          </ac:picMkLst>
        </pc:picChg>
      </pc:sldChg>
      <pc:sldChg chg="modSp new">
        <pc:chgData name="Blevins, Melissa (DBHDS)" userId="S::melissa.blevins@dbhds.virginia.gov::6575bc5f-fcc3-4139-a246-17e6371f972c" providerId="AD" clId="Web-{B21C4144-AD36-40AB-99C8-F60F7943F4C3}" dt="2020-04-15T17:38:19.878" v="29" actId="20577"/>
        <pc:sldMkLst>
          <pc:docMk/>
          <pc:sldMk cId="308970552" sldId="270"/>
        </pc:sldMkLst>
        <pc:spChg chg="mod">
          <ac:chgData name="Blevins, Melissa (DBHDS)" userId="S::melissa.blevins@dbhds.virginia.gov::6575bc5f-fcc3-4139-a246-17e6371f972c" providerId="AD" clId="Web-{B21C4144-AD36-40AB-99C8-F60F7943F4C3}" dt="2020-04-15T17:38:19.878" v="29" actId="20577"/>
          <ac:spMkLst>
            <pc:docMk/>
            <pc:sldMk cId="308970552" sldId="270"/>
            <ac:spMk id="2" creationId="{F126FCD9-8904-4F32-BC7C-C1A5A6467953}"/>
          </ac:spMkLst>
        </pc:spChg>
      </pc:sldChg>
      <pc:sldChg chg="addSp delSp modSp new">
        <pc:chgData name="Blevins, Melissa (DBHDS)" userId="S::melissa.blevins@dbhds.virginia.gov::6575bc5f-fcc3-4139-a246-17e6371f972c" providerId="AD" clId="Web-{B21C4144-AD36-40AB-99C8-F60F7943F4C3}" dt="2020-04-15T17:51:36.871" v="186" actId="1076"/>
        <pc:sldMkLst>
          <pc:docMk/>
          <pc:sldMk cId="1085654659" sldId="271"/>
        </pc:sldMkLst>
        <pc:spChg chg="mod">
          <ac:chgData name="Blevins, Melissa (DBHDS)" userId="S::melissa.blevins@dbhds.virginia.gov::6575bc5f-fcc3-4139-a246-17e6371f972c" providerId="AD" clId="Web-{B21C4144-AD36-40AB-99C8-F60F7943F4C3}" dt="2020-04-15T17:46:46.837" v="108" actId="20577"/>
          <ac:spMkLst>
            <pc:docMk/>
            <pc:sldMk cId="1085654659" sldId="271"/>
            <ac:spMk id="2" creationId="{71E2E979-ED57-4D3A-BA87-7DE5800D2AAE}"/>
          </ac:spMkLst>
        </pc:spChg>
        <pc:spChg chg="del">
          <ac:chgData name="Blevins, Melissa (DBHDS)" userId="S::melissa.blevins@dbhds.virginia.gov::6575bc5f-fcc3-4139-a246-17e6371f972c" providerId="AD" clId="Web-{B21C4144-AD36-40AB-99C8-F60F7943F4C3}" dt="2020-04-15T17:44:35.351" v="47"/>
          <ac:spMkLst>
            <pc:docMk/>
            <pc:sldMk cId="1085654659" sldId="271"/>
            <ac:spMk id="3" creationId="{72125339-826A-47CB-869E-70D873DD9947}"/>
          </ac:spMkLst>
        </pc:spChg>
        <pc:spChg chg="add del mod">
          <ac:chgData name="Blevins, Melissa (DBHDS)" userId="S::melissa.blevins@dbhds.virginia.gov::6575bc5f-fcc3-4139-a246-17e6371f972c" providerId="AD" clId="Web-{B21C4144-AD36-40AB-99C8-F60F7943F4C3}" dt="2020-04-15T17:47:19.650" v="111"/>
          <ac:spMkLst>
            <pc:docMk/>
            <pc:sldMk cId="1085654659" sldId="271"/>
            <ac:spMk id="8" creationId="{B08F9FD9-FB9A-42AD-AD2F-6F27899D888E}"/>
          </ac:spMkLst>
        </pc:spChg>
        <pc:spChg chg="add mod">
          <ac:chgData name="Blevins, Melissa (DBHDS)" userId="S::melissa.blevins@dbhds.virginia.gov::6575bc5f-fcc3-4139-a246-17e6371f972c" providerId="AD" clId="Web-{B21C4144-AD36-40AB-99C8-F60F7943F4C3}" dt="2020-04-15T17:48:26.963" v="122" actId="1076"/>
          <ac:spMkLst>
            <pc:docMk/>
            <pc:sldMk cId="1085654659" sldId="271"/>
            <ac:spMk id="17" creationId="{0626C572-89AF-4A14-AA96-5947900B2FB7}"/>
          </ac:spMkLst>
        </pc:spChg>
        <pc:spChg chg="add mod">
          <ac:chgData name="Blevins, Melissa (DBHDS)" userId="S::melissa.blevins@dbhds.virginia.gov::6575bc5f-fcc3-4139-a246-17e6371f972c" providerId="AD" clId="Web-{B21C4144-AD36-40AB-99C8-F60F7943F4C3}" dt="2020-04-15T17:48:46.197" v="124" actId="1076"/>
          <ac:spMkLst>
            <pc:docMk/>
            <pc:sldMk cId="1085654659" sldId="271"/>
            <ac:spMk id="18" creationId="{9DC801B3-4B87-4796-8C4F-A29FB5755B99}"/>
          </ac:spMkLst>
        </pc:spChg>
        <pc:spChg chg="add mod">
          <ac:chgData name="Blevins, Melissa (DBHDS)" userId="S::melissa.blevins@dbhds.virginia.gov::6575bc5f-fcc3-4139-a246-17e6371f972c" providerId="AD" clId="Web-{B21C4144-AD36-40AB-99C8-F60F7943F4C3}" dt="2020-04-15T17:48:51.354" v="126" actId="1076"/>
          <ac:spMkLst>
            <pc:docMk/>
            <pc:sldMk cId="1085654659" sldId="271"/>
            <ac:spMk id="19" creationId="{44192E63-72DB-4991-B9EC-DDC9A7FD9AA4}"/>
          </ac:spMkLst>
        </pc:spChg>
        <pc:spChg chg="add mod">
          <ac:chgData name="Blevins, Melissa (DBHDS)" userId="S::melissa.blevins@dbhds.virginia.gov::6575bc5f-fcc3-4139-a246-17e6371f972c" providerId="AD" clId="Web-{B21C4144-AD36-40AB-99C8-F60F7943F4C3}" dt="2020-04-15T17:48:56.885" v="128" actId="1076"/>
          <ac:spMkLst>
            <pc:docMk/>
            <pc:sldMk cId="1085654659" sldId="271"/>
            <ac:spMk id="20" creationId="{3A06A65F-8491-4F77-9994-732C8AFCDF9D}"/>
          </ac:spMkLst>
        </pc:spChg>
        <pc:spChg chg="add mod">
          <ac:chgData name="Blevins, Melissa (DBHDS)" userId="S::melissa.blevins@dbhds.virginia.gov::6575bc5f-fcc3-4139-a246-17e6371f972c" providerId="AD" clId="Web-{B21C4144-AD36-40AB-99C8-F60F7943F4C3}" dt="2020-04-15T17:49:47.214" v="156" actId="1076"/>
          <ac:spMkLst>
            <pc:docMk/>
            <pc:sldMk cId="1085654659" sldId="271"/>
            <ac:spMk id="22" creationId="{C8B7A167-87A5-4754-A0F3-2A9FABB0DE52}"/>
          </ac:spMkLst>
        </pc:spChg>
        <pc:picChg chg="add del mod ord">
          <ac:chgData name="Blevins, Melissa (DBHDS)" userId="S::melissa.blevins@dbhds.virginia.gov::6575bc5f-fcc3-4139-a246-17e6371f972c" providerId="AD" clId="Web-{B21C4144-AD36-40AB-99C8-F60F7943F4C3}" dt="2020-04-15T17:45:04.992" v="48"/>
          <ac:picMkLst>
            <pc:docMk/>
            <pc:sldMk cId="1085654659" sldId="271"/>
            <ac:picMk id="5" creationId="{18556ACE-60CF-40A0-A791-82485D2D623F}"/>
          </ac:picMkLst>
        </pc:picChg>
        <pc:picChg chg="add mod ord">
          <ac:chgData name="Blevins, Melissa (DBHDS)" userId="S::melissa.blevins@dbhds.virginia.gov::6575bc5f-fcc3-4139-a246-17e6371f972c" providerId="AD" clId="Web-{B21C4144-AD36-40AB-99C8-F60F7943F4C3}" dt="2020-04-15T17:50:48.980" v="171" actId="1076"/>
          <ac:picMkLst>
            <pc:docMk/>
            <pc:sldMk cId="1085654659" sldId="271"/>
            <ac:picMk id="9" creationId="{22D4B7B3-96A1-40AD-8969-0DC1774CE473}"/>
          </ac:picMkLst>
        </pc:picChg>
        <pc:picChg chg="add mod">
          <ac:chgData name="Blevins, Melissa (DBHDS)" userId="S::melissa.blevins@dbhds.virginia.gov::6575bc5f-fcc3-4139-a246-17e6371f972c" providerId="AD" clId="Web-{B21C4144-AD36-40AB-99C8-F60F7943F4C3}" dt="2020-04-15T17:47:52.400" v="113" actId="1076"/>
          <ac:picMkLst>
            <pc:docMk/>
            <pc:sldMk cId="1085654659" sldId="271"/>
            <ac:picMk id="11" creationId="{7FCE33D2-3553-4D80-99F2-788FCC455B97}"/>
          </ac:picMkLst>
        </pc:picChg>
        <pc:picChg chg="add mod">
          <ac:chgData name="Blevins, Melissa (DBHDS)" userId="S::melissa.blevins@dbhds.virginia.gov::6575bc5f-fcc3-4139-a246-17e6371f972c" providerId="AD" clId="Web-{B21C4144-AD36-40AB-99C8-F60F7943F4C3}" dt="2020-04-15T17:50:24.402" v="165" actId="1076"/>
          <ac:picMkLst>
            <pc:docMk/>
            <pc:sldMk cId="1085654659" sldId="271"/>
            <ac:picMk id="13" creationId="{C239C784-193F-4A31-9FE7-37A8BA645CF7}"/>
          </ac:picMkLst>
        </pc:picChg>
        <pc:picChg chg="add mod">
          <ac:chgData name="Blevins, Melissa (DBHDS)" userId="S::melissa.blevins@dbhds.virginia.gov::6575bc5f-fcc3-4139-a246-17e6371f972c" providerId="AD" clId="Web-{B21C4144-AD36-40AB-99C8-F60F7943F4C3}" dt="2020-04-15T17:48:03.166" v="117" actId="1076"/>
          <ac:picMkLst>
            <pc:docMk/>
            <pc:sldMk cId="1085654659" sldId="271"/>
            <ac:picMk id="15" creationId="{C969E6B7-6ED6-4CA3-BA6E-435EE479D574}"/>
          </ac:picMkLst>
        </pc:picChg>
        <pc:picChg chg="add mod">
          <ac:chgData name="Blevins, Melissa (DBHDS)" userId="S::melissa.blevins@dbhds.virginia.gov::6575bc5f-fcc3-4139-a246-17e6371f972c" providerId="AD" clId="Web-{B21C4144-AD36-40AB-99C8-F60F7943F4C3}" dt="2020-04-15T17:49:08.010" v="130" actId="1076"/>
          <ac:picMkLst>
            <pc:docMk/>
            <pc:sldMk cId="1085654659" sldId="271"/>
            <ac:picMk id="21" creationId="{BBEBD95A-755D-415A-8409-A197C623DBCA}"/>
          </ac:picMkLst>
        </pc:picChg>
        <pc:cxnChg chg="add mod">
          <ac:chgData name="Blevins, Melissa (DBHDS)" userId="S::melissa.blevins@dbhds.virginia.gov::6575bc5f-fcc3-4139-a246-17e6371f972c" providerId="AD" clId="Web-{B21C4144-AD36-40AB-99C8-F60F7943F4C3}" dt="2020-04-15T17:50:15.886" v="162" actId="1076"/>
          <ac:cxnSpMkLst>
            <pc:docMk/>
            <pc:sldMk cId="1085654659" sldId="271"/>
            <ac:cxnSpMk id="23" creationId="{32B9BBF2-F562-417F-B61B-7A4D8ACAC5E7}"/>
          </ac:cxnSpMkLst>
        </pc:cxnChg>
        <pc:cxnChg chg="add mod">
          <ac:chgData name="Blevins, Melissa (DBHDS)" userId="S::melissa.blevins@dbhds.virginia.gov::6575bc5f-fcc3-4139-a246-17e6371f972c" providerId="AD" clId="Web-{B21C4144-AD36-40AB-99C8-F60F7943F4C3}" dt="2020-04-15T17:50:27.839" v="166" actId="14100"/>
          <ac:cxnSpMkLst>
            <pc:docMk/>
            <pc:sldMk cId="1085654659" sldId="271"/>
            <ac:cxnSpMk id="24" creationId="{E04B85DA-ED44-4518-B3B9-A39C480747B8}"/>
          </ac:cxnSpMkLst>
        </pc:cxnChg>
        <pc:cxnChg chg="add mod">
          <ac:chgData name="Blevins, Melissa (DBHDS)" userId="S::melissa.blevins@dbhds.virginia.gov::6575bc5f-fcc3-4139-a246-17e6371f972c" providerId="AD" clId="Web-{B21C4144-AD36-40AB-99C8-F60F7943F4C3}" dt="2020-04-15T17:50:37.667" v="169" actId="14100"/>
          <ac:cxnSpMkLst>
            <pc:docMk/>
            <pc:sldMk cId="1085654659" sldId="271"/>
            <ac:cxnSpMk id="25" creationId="{9F7AF88D-CA88-4FC8-9B97-5A1E79C04C24}"/>
          </ac:cxnSpMkLst>
        </pc:cxnChg>
        <pc:cxnChg chg="add mod">
          <ac:chgData name="Blevins, Melissa (DBHDS)" userId="S::melissa.blevins@dbhds.virginia.gov::6575bc5f-fcc3-4139-a246-17e6371f972c" providerId="AD" clId="Web-{B21C4144-AD36-40AB-99C8-F60F7943F4C3}" dt="2020-04-15T17:51:03.011" v="175" actId="14100"/>
          <ac:cxnSpMkLst>
            <pc:docMk/>
            <pc:sldMk cId="1085654659" sldId="271"/>
            <ac:cxnSpMk id="26" creationId="{A2F893EC-4ED1-4E9D-8A6F-A1981588B85E}"/>
          </ac:cxnSpMkLst>
        </pc:cxnChg>
        <pc:cxnChg chg="add mod">
          <ac:chgData name="Blevins, Melissa (DBHDS)" userId="S::melissa.blevins@dbhds.virginia.gov::6575bc5f-fcc3-4139-a246-17e6371f972c" providerId="AD" clId="Web-{B21C4144-AD36-40AB-99C8-F60F7943F4C3}" dt="2020-04-15T17:51:13.746" v="178" actId="14100"/>
          <ac:cxnSpMkLst>
            <pc:docMk/>
            <pc:sldMk cId="1085654659" sldId="271"/>
            <ac:cxnSpMk id="27" creationId="{44DBEA46-EB3C-418F-9E2A-9C6AE39E269C}"/>
          </ac:cxnSpMkLst>
        </pc:cxnChg>
        <pc:cxnChg chg="add mod">
          <ac:chgData name="Blevins, Melissa (DBHDS)" userId="S::melissa.blevins@dbhds.virginia.gov::6575bc5f-fcc3-4139-a246-17e6371f972c" providerId="AD" clId="Web-{B21C4144-AD36-40AB-99C8-F60F7943F4C3}" dt="2020-04-15T17:51:25.621" v="181" actId="14100"/>
          <ac:cxnSpMkLst>
            <pc:docMk/>
            <pc:sldMk cId="1085654659" sldId="271"/>
            <ac:cxnSpMk id="28" creationId="{E47FCB78-56FA-460A-B842-2428EE7C765B}"/>
          </ac:cxnSpMkLst>
        </pc:cxnChg>
        <pc:cxnChg chg="add mod">
          <ac:chgData name="Blevins, Melissa (DBHDS)" userId="S::melissa.blevins@dbhds.virginia.gov::6575bc5f-fcc3-4139-a246-17e6371f972c" providerId="AD" clId="Web-{B21C4144-AD36-40AB-99C8-F60F7943F4C3}" dt="2020-04-15T17:51:33.184" v="184" actId="14100"/>
          <ac:cxnSpMkLst>
            <pc:docMk/>
            <pc:sldMk cId="1085654659" sldId="271"/>
            <ac:cxnSpMk id="29" creationId="{8921B3D8-1B3D-4F6B-B3B8-41C26D29FD37}"/>
          </ac:cxnSpMkLst>
        </pc:cxnChg>
        <pc:cxnChg chg="add mod">
          <ac:chgData name="Blevins, Melissa (DBHDS)" userId="S::melissa.blevins@dbhds.virginia.gov::6575bc5f-fcc3-4139-a246-17e6371f972c" providerId="AD" clId="Web-{B21C4144-AD36-40AB-99C8-F60F7943F4C3}" dt="2020-04-15T17:51:36.871" v="186" actId="1076"/>
          <ac:cxnSpMkLst>
            <pc:docMk/>
            <pc:sldMk cId="1085654659" sldId="271"/>
            <ac:cxnSpMk id="30" creationId="{A323F8A0-1B1E-4EE4-B2E8-B8ABB41A04CE}"/>
          </ac:cxnSpMkLst>
        </pc:cxnChg>
      </pc:sldChg>
      <pc:sldChg chg="addSp delSp modSp new">
        <pc:chgData name="Blevins, Melissa (DBHDS)" userId="S::melissa.blevins@dbhds.virginia.gov::6575bc5f-fcc3-4139-a246-17e6371f972c" providerId="AD" clId="Web-{B21C4144-AD36-40AB-99C8-F60F7943F4C3}" dt="2020-04-15T17:59:35.861" v="234"/>
        <pc:sldMkLst>
          <pc:docMk/>
          <pc:sldMk cId="443460897" sldId="272"/>
        </pc:sldMkLst>
        <pc:spChg chg="del">
          <ac:chgData name="Blevins, Melissa (DBHDS)" userId="S::melissa.blevins@dbhds.virginia.gov::6575bc5f-fcc3-4139-a246-17e6371f972c" providerId="AD" clId="Web-{B21C4144-AD36-40AB-99C8-F60F7943F4C3}" dt="2020-04-15T17:54:48.233" v="195"/>
          <ac:spMkLst>
            <pc:docMk/>
            <pc:sldMk cId="443460897" sldId="272"/>
            <ac:spMk id="2" creationId="{E2CB3A23-8871-47BB-92D5-B0B243623982}"/>
          </ac:spMkLst>
        </pc:spChg>
        <pc:spChg chg="del">
          <ac:chgData name="Blevins, Melissa (DBHDS)" userId="S::melissa.blevins@dbhds.virginia.gov::6575bc5f-fcc3-4139-a246-17e6371f972c" providerId="AD" clId="Web-{B21C4144-AD36-40AB-99C8-F60F7943F4C3}" dt="2020-04-15T17:54:42.061" v="194"/>
          <ac:spMkLst>
            <pc:docMk/>
            <pc:sldMk cId="443460897" sldId="272"/>
            <ac:spMk id="3" creationId="{D4C5B9E3-CCF1-42A8-A39D-77B065E1FAB4}"/>
          </ac:spMkLst>
        </pc:spChg>
        <pc:spChg chg="add mod">
          <ac:chgData name="Blevins, Melissa (DBHDS)" userId="S::melissa.blevins@dbhds.virginia.gov::6575bc5f-fcc3-4139-a246-17e6371f972c" providerId="AD" clId="Web-{B21C4144-AD36-40AB-99C8-F60F7943F4C3}" dt="2020-04-15T17:54:36.514" v="193"/>
          <ac:spMkLst>
            <pc:docMk/>
            <pc:sldMk cId="443460897" sldId="272"/>
            <ac:spMk id="5" creationId="{19B2E6E3-781D-4D13-94ED-829B6C1B4877}"/>
          </ac:spMkLst>
        </pc:spChg>
        <pc:spChg chg="add mod">
          <ac:chgData name="Blevins, Melissa (DBHDS)" userId="S::melissa.blevins@dbhds.virginia.gov::6575bc5f-fcc3-4139-a246-17e6371f972c" providerId="AD" clId="Web-{B21C4144-AD36-40AB-99C8-F60F7943F4C3}" dt="2020-04-15T17:58:00.407" v="212" actId="14100"/>
          <ac:spMkLst>
            <pc:docMk/>
            <pc:sldMk cId="443460897" sldId="272"/>
            <ac:spMk id="12" creationId="{35A1D351-7285-4E76-BFA5-FBD193D87764}"/>
          </ac:spMkLst>
        </pc:spChg>
        <pc:spChg chg="add mod">
          <ac:chgData name="Blevins, Melissa (DBHDS)" userId="S::melissa.blevins@dbhds.virginia.gov::6575bc5f-fcc3-4139-a246-17e6371f972c" providerId="AD" clId="Web-{B21C4144-AD36-40AB-99C8-F60F7943F4C3}" dt="2020-04-15T17:59:35.861" v="234"/>
          <ac:spMkLst>
            <pc:docMk/>
            <pc:sldMk cId="443460897" sldId="272"/>
            <ac:spMk id="13" creationId="{B0B35142-5F11-4574-9AEE-E523C4F8216E}"/>
          </ac:spMkLst>
        </pc:spChg>
        <pc:spChg chg="add mod">
          <ac:chgData name="Blevins, Melissa (DBHDS)" userId="S::melissa.blevins@dbhds.virginia.gov::6575bc5f-fcc3-4139-a246-17e6371f972c" providerId="AD" clId="Web-{B21C4144-AD36-40AB-99C8-F60F7943F4C3}" dt="2020-04-15T17:59:30.220" v="233"/>
          <ac:spMkLst>
            <pc:docMk/>
            <pc:sldMk cId="443460897" sldId="272"/>
            <ac:spMk id="14" creationId="{E9B6633C-D0A1-4CD7-ABE2-D06AF123EB9A}"/>
          </ac:spMkLst>
        </pc:spChg>
        <pc:picChg chg="add mod">
          <ac:chgData name="Blevins, Melissa (DBHDS)" userId="S::melissa.blevins@dbhds.virginia.gov::6575bc5f-fcc3-4139-a246-17e6371f972c" providerId="AD" clId="Web-{B21C4144-AD36-40AB-99C8-F60F7943F4C3}" dt="2020-04-15T17:58:57.907" v="227" actId="1076"/>
          <ac:picMkLst>
            <pc:docMk/>
            <pc:sldMk cId="443460897" sldId="272"/>
            <ac:picMk id="6" creationId="{6F1E3FFA-EA92-450B-8C84-267C7D644F9A}"/>
          </ac:picMkLst>
        </pc:picChg>
        <pc:picChg chg="add mod">
          <ac:chgData name="Blevins, Melissa (DBHDS)" userId="S::melissa.blevins@dbhds.virginia.gov::6575bc5f-fcc3-4139-a246-17e6371f972c" providerId="AD" clId="Web-{B21C4144-AD36-40AB-99C8-F60F7943F4C3}" dt="2020-04-15T17:58:52.095" v="225" actId="14100"/>
          <ac:picMkLst>
            <pc:docMk/>
            <pc:sldMk cId="443460897" sldId="272"/>
            <ac:picMk id="8" creationId="{F23BADF5-974B-4B89-BA4D-ADE8CDF9BC7D}"/>
          </ac:picMkLst>
        </pc:picChg>
        <pc:picChg chg="add mod">
          <ac:chgData name="Blevins, Melissa (DBHDS)" userId="S::melissa.blevins@dbhds.virginia.gov::6575bc5f-fcc3-4139-a246-17e6371f972c" providerId="AD" clId="Web-{B21C4144-AD36-40AB-99C8-F60F7943F4C3}" dt="2020-04-15T17:58:20.876" v="217" actId="14100"/>
          <ac:picMkLst>
            <pc:docMk/>
            <pc:sldMk cId="443460897" sldId="272"/>
            <ac:picMk id="10" creationId="{86AF8448-A20F-489A-9238-E3E25C6D1431}"/>
          </ac:picMkLst>
        </pc:picChg>
      </pc:sldChg>
    </pc:docChg>
  </pc:docChgLst>
  <pc:docChgLst>
    <pc:chgData name="Richardson, Joy (DBHDS)" userId="S::joy.richardson@dbhds.virginia.gov::ace70295-87b6-482d-b9ba-cb7c70a162ec" providerId="AD" clId="Web-{EE941655-F165-484B-BB30-B1AEFA7AA9DB}"/>
    <pc:docChg chg="addSld delSld modSld">
      <pc:chgData name="Richardson, Joy (DBHDS)" userId="S::joy.richardson@dbhds.virginia.gov::ace70295-87b6-482d-b9ba-cb7c70a162ec" providerId="AD" clId="Web-{EE941655-F165-484B-BB30-B1AEFA7AA9DB}" dt="2020-04-15T16:32:28.235" v="27" actId="20577"/>
      <pc:docMkLst>
        <pc:docMk/>
      </pc:docMkLst>
      <pc:sldChg chg="add del">
        <pc:chgData name="Richardson, Joy (DBHDS)" userId="S::joy.richardson@dbhds.virginia.gov::ace70295-87b6-482d-b9ba-cb7c70a162ec" providerId="AD" clId="Web-{EE941655-F165-484B-BB30-B1AEFA7AA9DB}" dt="2020-04-15T16:31:45.781" v="1"/>
        <pc:sldMkLst>
          <pc:docMk/>
          <pc:sldMk cId="966601439" sldId="269"/>
        </pc:sldMkLst>
      </pc:sldChg>
      <pc:sldChg chg="add del">
        <pc:chgData name="Richardson, Joy (DBHDS)" userId="S::joy.richardson@dbhds.virginia.gov::ace70295-87b6-482d-b9ba-cb7c70a162ec" providerId="AD" clId="Web-{EE941655-F165-484B-BB30-B1AEFA7AA9DB}" dt="2020-04-15T16:32:03.641" v="3"/>
        <pc:sldMkLst>
          <pc:docMk/>
          <pc:sldMk cId="1966927598" sldId="269"/>
        </pc:sldMkLst>
      </pc:sldChg>
      <pc:sldChg chg="modSp new">
        <pc:chgData name="Richardson, Joy (DBHDS)" userId="S::joy.richardson@dbhds.virginia.gov::ace70295-87b6-482d-b9ba-cb7c70a162ec" providerId="AD" clId="Web-{EE941655-F165-484B-BB30-B1AEFA7AA9DB}" dt="2020-04-15T16:32:27.047" v="25" actId="20577"/>
        <pc:sldMkLst>
          <pc:docMk/>
          <pc:sldMk cId="3769412471" sldId="269"/>
        </pc:sldMkLst>
        <pc:spChg chg="mod">
          <ac:chgData name="Richardson, Joy (DBHDS)" userId="S::joy.richardson@dbhds.virginia.gov::ace70295-87b6-482d-b9ba-cb7c70a162ec" providerId="AD" clId="Web-{EE941655-F165-484B-BB30-B1AEFA7AA9DB}" dt="2020-04-15T16:32:27.047" v="25" actId="20577"/>
          <ac:spMkLst>
            <pc:docMk/>
            <pc:sldMk cId="3769412471" sldId="269"/>
            <ac:spMk id="2" creationId="{15085204-4827-43FF-975A-3884CA60631A}"/>
          </ac:spMkLst>
        </pc:spChg>
      </pc:sldChg>
    </pc:docChg>
  </pc:docChgLst>
  <pc:docChgLst>
    <pc:chgData name="Blevins, Melissa (DBHDS)" userId="S::melissa.blevins@dbhds.virginia.gov::6575bc5f-fcc3-4139-a246-17e6371f972c" providerId="AD" clId="Web-{BF620204-734F-4C5B-9764-39453294495A}"/>
    <pc:docChg chg="modSld">
      <pc:chgData name="Blevins, Melissa (DBHDS)" userId="S::melissa.blevins@dbhds.virginia.gov::6575bc5f-fcc3-4139-a246-17e6371f972c" providerId="AD" clId="Web-{BF620204-734F-4C5B-9764-39453294495A}" dt="2020-04-16T21:22:22.632" v="18" actId="20577"/>
      <pc:docMkLst>
        <pc:docMk/>
      </pc:docMkLst>
      <pc:sldChg chg="modSp">
        <pc:chgData name="Blevins, Melissa (DBHDS)" userId="S::melissa.blevins@dbhds.virginia.gov::6575bc5f-fcc3-4139-a246-17e6371f972c" providerId="AD" clId="Web-{BF620204-734F-4C5B-9764-39453294495A}" dt="2020-04-16T21:21:23.100" v="11" actId="20577"/>
        <pc:sldMkLst>
          <pc:docMk/>
          <pc:sldMk cId="2133910498" sldId="268"/>
        </pc:sldMkLst>
        <pc:graphicFrameChg chg="modGraphic">
          <ac:chgData name="Blevins, Melissa (DBHDS)" userId="S::melissa.blevins@dbhds.virginia.gov::6575bc5f-fcc3-4139-a246-17e6371f972c" providerId="AD" clId="Web-{BF620204-734F-4C5B-9764-39453294495A}" dt="2020-04-16T21:21:23.100" v="11" actId="20577"/>
          <ac:graphicFrameMkLst>
            <pc:docMk/>
            <pc:sldMk cId="2133910498" sldId="268"/>
            <ac:graphicFrameMk id="23" creationId="{26A500E8-C0CD-4429-AC92-5B7C683A67EA}"/>
          </ac:graphicFrameMkLst>
        </pc:graphicFrameChg>
      </pc:sldChg>
      <pc:sldChg chg="modSp">
        <pc:chgData name="Blevins, Melissa (DBHDS)" userId="S::melissa.blevins@dbhds.virginia.gov::6575bc5f-fcc3-4139-a246-17e6371f972c" providerId="AD" clId="Web-{BF620204-734F-4C5B-9764-39453294495A}" dt="2020-04-16T21:22:20.319" v="16" actId="20577"/>
        <pc:sldMkLst>
          <pc:docMk/>
          <pc:sldMk cId="3479247517" sldId="273"/>
        </pc:sldMkLst>
        <pc:spChg chg="mod">
          <ac:chgData name="Blevins, Melissa (DBHDS)" userId="S::melissa.blevins@dbhds.virginia.gov::6575bc5f-fcc3-4139-a246-17e6371f972c" providerId="AD" clId="Web-{BF620204-734F-4C5B-9764-39453294495A}" dt="2020-04-16T21:22:20.319" v="16" actId="20577"/>
          <ac:spMkLst>
            <pc:docMk/>
            <pc:sldMk cId="3479247517" sldId="273"/>
            <ac:spMk id="3" creationId="{D9176C3A-8503-4DC1-BC1E-42558956B320}"/>
          </ac:spMkLst>
        </pc:spChg>
      </pc:sldChg>
    </pc:docChg>
  </pc:docChgLst>
  <pc:docChgLst>
    <pc:chgData clId="Web-{FAA5826A-1C41-655B-FBBD-475FFBE00AE4}"/>
    <pc:docChg chg="modSld">
      <pc:chgData name="" userId="" providerId="" clId="Web-{FAA5826A-1C41-655B-FBBD-475FFBE00AE4}" dt="2020-10-01T17:05:01.462" v="3" actId="20577"/>
      <pc:docMkLst>
        <pc:docMk/>
      </pc:docMkLst>
      <pc:sldChg chg="modSp">
        <pc:chgData name="" userId="" providerId="" clId="Web-{FAA5826A-1C41-655B-FBBD-475FFBE00AE4}" dt="2020-10-01T17:05:01.462" v="3" actId="20577"/>
        <pc:sldMkLst>
          <pc:docMk/>
          <pc:sldMk cId="1332832822" sldId="282"/>
        </pc:sldMkLst>
        <pc:spChg chg="mod">
          <ac:chgData name="" userId="" providerId="" clId="Web-{FAA5826A-1C41-655B-FBBD-475FFBE00AE4}" dt="2020-10-01T17:05:01.462" v="3" actId="20577"/>
          <ac:spMkLst>
            <pc:docMk/>
            <pc:sldMk cId="1332832822" sldId="282"/>
            <ac:spMk id="3" creationId="{056ED7DE-3BED-445F-A489-C1EAD78799A6}"/>
          </ac:spMkLst>
        </pc:spChg>
      </pc:sldChg>
    </pc:docChg>
  </pc:docChgLst>
  <pc:docChgLst>
    <pc:chgData name="Blevins, Melissa (DBHDS)" userId="S::melissa.blevins@dbhds.virginia.gov::6575bc5f-fcc3-4139-a246-17e6371f972c" providerId="AD" clId="Web-{F9B1044B-0B08-4B23-95EB-16E94AD997EF}"/>
    <pc:docChg chg="modSld">
      <pc:chgData name="Blevins, Melissa (DBHDS)" userId="S::melissa.blevins@dbhds.virginia.gov::6575bc5f-fcc3-4139-a246-17e6371f972c" providerId="AD" clId="Web-{F9B1044B-0B08-4B23-95EB-16E94AD997EF}" dt="2020-04-17T19:46:09.993" v="1950" actId="20577"/>
      <pc:docMkLst>
        <pc:docMk/>
      </pc:docMkLst>
      <pc:sldChg chg="modSp">
        <pc:chgData name="Blevins, Melissa (DBHDS)" userId="S::melissa.blevins@dbhds.virginia.gov::6575bc5f-fcc3-4139-a246-17e6371f972c" providerId="AD" clId="Web-{F9B1044B-0B08-4B23-95EB-16E94AD997EF}" dt="2020-04-17T19:46:01.305" v="1948" actId="20577"/>
        <pc:sldMkLst>
          <pc:docMk/>
          <pc:sldMk cId="1914420669" sldId="263"/>
        </pc:sldMkLst>
        <pc:spChg chg="mod">
          <ac:chgData name="Blevins, Melissa (DBHDS)" userId="S::melissa.blevins@dbhds.virginia.gov::6575bc5f-fcc3-4139-a246-17e6371f972c" providerId="AD" clId="Web-{F9B1044B-0B08-4B23-95EB-16E94AD997EF}" dt="2020-04-17T19:46:01.305" v="1948" actId="20577"/>
          <ac:spMkLst>
            <pc:docMk/>
            <pc:sldMk cId="1914420669" sldId="263"/>
            <ac:spMk id="3" creationId="{00000000-0000-0000-0000-000000000000}"/>
          </ac:spMkLst>
        </pc:spChg>
      </pc:sldChg>
      <pc:sldChg chg="addSp delSp modSp">
        <pc:chgData name="Blevins, Melissa (DBHDS)" userId="S::melissa.blevins@dbhds.virginia.gov::6575bc5f-fcc3-4139-a246-17e6371f972c" providerId="AD" clId="Web-{F9B1044B-0B08-4B23-95EB-16E94AD997EF}" dt="2020-04-17T19:30:45.934" v="1669" actId="14100"/>
        <pc:sldMkLst>
          <pc:docMk/>
          <pc:sldMk cId="308970552" sldId="270"/>
        </pc:sldMkLst>
        <pc:spChg chg="mod">
          <ac:chgData name="Blevins, Melissa (DBHDS)" userId="S::melissa.blevins@dbhds.virginia.gov::6575bc5f-fcc3-4139-a246-17e6371f972c" providerId="AD" clId="Web-{F9B1044B-0B08-4B23-95EB-16E94AD997EF}" dt="2020-04-17T19:30:45.934" v="1669" actId="14100"/>
          <ac:spMkLst>
            <pc:docMk/>
            <pc:sldMk cId="308970552" sldId="270"/>
            <ac:spMk id="2" creationId="{F126FCD9-8904-4F32-BC7C-C1A5A6467953}"/>
          </ac:spMkLst>
        </pc:spChg>
        <pc:spChg chg="mod ord">
          <ac:chgData name="Blevins, Melissa (DBHDS)" userId="S::melissa.blevins@dbhds.virginia.gov::6575bc5f-fcc3-4139-a246-17e6371f972c" providerId="AD" clId="Web-{F9B1044B-0B08-4B23-95EB-16E94AD997EF}" dt="2020-04-17T19:30:09.979" v="1662"/>
          <ac:spMkLst>
            <pc:docMk/>
            <pc:sldMk cId="308970552" sldId="270"/>
            <ac:spMk id="4" creationId="{E7E32FE7-A4D6-40DA-8881-C949980708A0}"/>
          </ac:spMkLst>
        </pc:spChg>
        <pc:spChg chg="del">
          <ac:chgData name="Blevins, Melissa (DBHDS)" userId="S::melissa.blevins@dbhds.virginia.gov::6575bc5f-fcc3-4139-a246-17e6371f972c" providerId="AD" clId="Web-{F9B1044B-0B08-4B23-95EB-16E94AD997EF}" dt="2020-04-17T19:30:09.979" v="1662"/>
          <ac:spMkLst>
            <pc:docMk/>
            <pc:sldMk cId="308970552" sldId="270"/>
            <ac:spMk id="9" creationId="{88294908-8B00-4F58-BBBA-20F71A40AA9E}"/>
          </ac:spMkLst>
        </pc:spChg>
        <pc:spChg chg="del">
          <ac:chgData name="Blevins, Melissa (DBHDS)" userId="S::melissa.blevins@dbhds.virginia.gov::6575bc5f-fcc3-4139-a246-17e6371f972c" providerId="AD" clId="Web-{F9B1044B-0B08-4B23-95EB-16E94AD997EF}" dt="2020-04-17T19:30:09.979" v="1662"/>
          <ac:spMkLst>
            <pc:docMk/>
            <pc:sldMk cId="308970552" sldId="270"/>
            <ac:spMk id="11" creationId="{4364C879-1404-4203-8E9D-CC5DE0A621A2}"/>
          </ac:spMkLst>
        </pc:spChg>
        <pc:spChg chg="del">
          <ac:chgData name="Blevins, Melissa (DBHDS)" userId="S::melissa.blevins@dbhds.virginia.gov::6575bc5f-fcc3-4139-a246-17e6371f972c" providerId="AD" clId="Web-{F9B1044B-0B08-4B23-95EB-16E94AD997EF}" dt="2020-04-17T19:30:09.979" v="1662"/>
          <ac:spMkLst>
            <pc:docMk/>
            <pc:sldMk cId="308970552" sldId="270"/>
            <ac:spMk id="13" creationId="{84617302-4B0D-4351-A6BB-6F0930D943AC}"/>
          </ac:spMkLst>
        </pc:spChg>
        <pc:spChg chg="del">
          <ac:chgData name="Blevins, Melissa (DBHDS)" userId="S::melissa.blevins@dbhds.virginia.gov::6575bc5f-fcc3-4139-a246-17e6371f972c" providerId="AD" clId="Web-{F9B1044B-0B08-4B23-95EB-16E94AD997EF}" dt="2020-04-17T19:30:09.979" v="1662"/>
          <ac:spMkLst>
            <pc:docMk/>
            <pc:sldMk cId="308970552" sldId="270"/>
            <ac:spMk id="15" creationId="{DA2C7802-C2E0-4218-8F89-8DD7CCD2CD1C}"/>
          </ac:spMkLst>
        </pc:spChg>
        <pc:spChg chg="del">
          <ac:chgData name="Blevins, Melissa (DBHDS)" userId="S::melissa.blevins@dbhds.virginia.gov::6575bc5f-fcc3-4139-a246-17e6371f972c" providerId="AD" clId="Web-{F9B1044B-0B08-4B23-95EB-16E94AD997EF}" dt="2020-04-17T19:30:09.979" v="1662"/>
          <ac:spMkLst>
            <pc:docMk/>
            <pc:sldMk cId="308970552" sldId="270"/>
            <ac:spMk id="17" creationId="{A6D7111A-21E5-4EE9-8A78-10E5530F0116}"/>
          </ac:spMkLst>
        </pc:spChg>
        <pc:spChg chg="del">
          <ac:chgData name="Blevins, Melissa (DBHDS)" userId="S::melissa.blevins@dbhds.virginia.gov::6575bc5f-fcc3-4139-a246-17e6371f972c" providerId="AD" clId="Web-{F9B1044B-0B08-4B23-95EB-16E94AD997EF}" dt="2020-04-17T19:30:09.979" v="1662"/>
          <ac:spMkLst>
            <pc:docMk/>
            <pc:sldMk cId="308970552" sldId="270"/>
            <ac:spMk id="19" creationId="{A3969E80-A77B-49FC-9122-D89AFD5EE118}"/>
          </ac:spMkLst>
        </pc:spChg>
        <pc:spChg chg="del">
          <ac:chgData name="Blevins, Melissa (DBHDS)" userId="S::melissa.blevins@dbhds.virginia.gov::6575bc5f-fcc3-4139-a246-17e6371f972c" providerId="AD" clId="Web-{F9B1044B-0B08-4B23-95EB-16E94AD997EF}" dt="2020-04-17T19:30:09.979" v="1662"/>
          <ac:spMkLst>
            <pc:docMk/>
            <pc:sldMk cId="308970552" sldId="270"/>
            <ac:spMk id="21" creationId="{1849CA57-76BD-4CF2-80BA-D7A46A01B7B1}"/>
          </ac:spMkLst>
        </pc:spChg>
        <pc:spChg chg="del">
          <ac:chgData name="Blevins, Melissa (DBHDS)" userId="S::melissa.blevins@dbhds.virginia.gov::6575bc5f-fcc3-4139-a246-17e6371f972c" providerId="AD" clId="Web-{F9B1044B-0B08-4B23-95EB-16E94AD997EF}" dt="2020-04-17T19:30:09.979" v="1662"/>
          <ac:spMkLst>
            <pc:docMk/>
            <pc:sldMk cId="308970552" sldId="270"/>
            <ac:spMk id="23" creationId="{35E9085E-E730-4768-83D4-6CB7E9897153}"/>
          </ac:spMkLst>
        </pc:spChg>
        <pc:spChg chg="del">
          <ac:chgData name="Blevins, Melissa (DBHDS)" userId="S::melissa.blevins@dbhds.virginia.gov::6575bc5f-fcc3-4139-a246-17e6371f972c" providerId="AD" clId="Web-{F9B1044B-0B08-4B23-95EB-16E94AD997EF}" dt="2020-04-17T19:30:09.979" v="1662"/>
          <ac:spMkLst>
            <pc:docMk/>
            <pc:sldMk cId="308970552" sldId="270"/>
            <ac:spMk id="25" creationId="{973272FE-A474-4CAE-8CA2-BCC8B476C3F4}"/>
          </ac:spMkLst>
        </pc:spChg>
        <pc:spChg chg="del">
          <ac:chgData name="Blevins, Melissa (DBHDS)" userId="S::melissa.blevins@dbhds.virginia.gov::6575bc5f-fcc3-4139-a246-17e6371f972c" providerId="AD" clId="Web-{F9B1044B-0B08-4B23-95EB-16E94AD997EF}" dt="2020-04-17T19:30:09.979" v="1662"/>
          <ac:spMkLst>
            <pc:docMk/>
            <pc:sldMk cId="308970552" sldId="270"/>
            <ac:spMk id="27" creationId="{E07981EA-05A6-437C-88D7-B377B92B031D}"/>
          </ac:spMkLst>
        </pc:spChg>
        <pc:spChg chg="del">
          <ac:chgData name="Blevins, Melissa (DBHDS)" userId="S::melissa.blevins@dbhds.virginia.gov::6575bc5f-fcc3-4139-a246-17e6371f972c" providerId="AD" clId="Web-{F9B1044B-0B08-4B23-95EB-16E94AD997EF}" dt="2020-04-17T19:30:09.979" v="1662"/>
          <ac:spMkLst>
            <pc:docMk/>
            <pc:sldMk cId="308970552" sldId="270"/>
            <ac:spMk id="29" creationId="{15E3C750-986E-4769-B1AE-49289FBEE757}"/>
          </ac:spMkLst>
        </pc:spChg>
        <pc:spChg chg="add">
          <ac:chgData name="Blevins, Melissa (DBHDS)" userId="S::melissa.blevins@dbhds.virginia.gov::6575bc5f-fcc3-4139-a246-17e6371f972c" providerId="AD" clId="Web-{F9B1044B-0B08-4B23-95EB-16E94AD997EF}" dt="2020-04-17T19:30:09.979" v="1662"/>
          <ac:spMkLst>
            <pc:docMk/>
            <pc:sldMk cId="308970552" sldId="270"/>
            <ac:spMk id="34" creationId="{59EF30C2-29AC-4A0D-BC0A-A679CF113EDD}"/>
          </ac:spMkLst>
        </pc:spChg>
        <pc:spChg chg="add">
          <ac:chgData name="Blevins, Melissa (DBHDS)" userId="S::melissa.blevins@dbhds.virginia.gov::6575bc5f-fcc3-4139-a246-17e6371f972c" providerId="AD" clId="Web-{F9B1044B-0B08-4B23-95EB-16E94AD997EF}" dt="2020-04-17T19:30:09.979" v="1662"/>
          <ac:spMkLst>
            <pc:docMk/>
            <pc:sldMk cId="308970552" sldId="270"/>
            <ac:spMk id="36" creationId="{9C682A1A-5B2D-4111-BBD6-620165633E5B}"/>
          </ac:spMkLst>
        </pc:spChg>
        <pc:spChg chg="add">
          <ac:chgData name="Blevins, Melissa (DBHDS)" userId="S::melissa.blevins@dbhds.virginia.gov::6575bc5f-fcc3-4139-a246-17e6371f972c" providerId="AD" clId="Web-{F9B1044B-0B08-4B23-95EB-16E94AD997EF}" dt="2020-04-17T19:30:09.979" v="1662"/>
          <ac:spMkLst>
            <pc:docMk/>
            <pc:sldMk cId="308970552" sldId="270"/>
            <ac:spMk id="40" creationId="{A04F1504-431A-4D86-9091-AE7E4B33376B}"/>
          </ac:spMkLst>
        </pc:spChg>
        <pc:spChg chg="add">
          <ac:chgData name="Blevins, Melissa (DBHDS)" userId="S::melissa.blevins@dbhds.virginia.gov::6575bc5f-fcc3-4139-a246-17e6371f972c" providerId="AD" clId="Web-{F9B1044B-0B08-4B23-95EB-16E94AD997EF}" dt="2020-04-17T19:30:09.979" v="1662"/>
          <ac:spMkLst>
            <pc:docMk/>
            <pc:sldMk cId="308970552" sldId="270"/>
            <ac:spMk id="42" creationId="{EA804283-B929-4503-802F-4585376E2B42}"/>
          </ac:spMkLst>
        </pc:spChg>
        <pc:spChg chg="add">
          <ac:chgData name="Blevins, Melissa (DBHDS)" userId="S::melissa.blevins@dbhds.virginia.gov::6575bc5f-fcc3-4139-a246-17e6371f972c" providerId="AD" clId="Web-{F9B1044B-0B08-4B23-95EB-16E94AD997EF}" dt="2020-04-17T19:30:09.979" v="1662"/>
          <ac:spMkLst>
            <pc:docMk/>
            <pc:sldMk cId="308970552" sldId="270"/>
            <ac:spMk id="44" creationId="{AD3811F5-514E-49A4-B382-673ED228A4CC}"/>
          </ac:spMkLst>
        </pc:spChg>
        <pc:spChg chg="add">
          <ac:chgData name="Blevins, Melissa (DBHDS)" userId="S::melissa.blevins@dbhds.virginia.gov::6575bc5f-fcc3-4139-a246-17e6371f972c" providerId="AD" clId="Web-{F9B1044B-0B08-4B23-95EB-16E94AD997EF}" dt="2020-04-17T19:30:09.979" v="1662"/>
          <ac:spMkLst>
            <pc:docMk/>
            <pc:sldMk cId="308970552" sldId="270"/>
            <ac:spMk id="46" creationId="{067AD921-1CEE-4C1B-9AA3-C66D908DDD14}"/>
          </ac:spMkLst>
        </pc:spChg>
        <pc:spChg chg="add">
          <ac:chgData name="Blevins, Melissa (DBHDS)" userId="S::melissa.blevins@dbhds.virginia.gov::6575bc5f-fcc3-4139-a246-17e6371f972c" providerId="AD" clId="Web-{F9B1044B-0B08-4B23-95EB-16E94AD997EF}" dt="2020-04-17T19:30:09.979" v="1662"/>
          <ac:spMkLst>
            <pc:docMk/>
            <pc:sldMk cId="308970552" sldId="270"/>
            <ac:spMk id="48" creationId="{C36A08F5-3B56-47C5-A371-9187BE56E1E5}"/>
          </ac:spMkLst>
        </pc:spChg>
        <pc:cxnChg chg="add">
          <ac:chgData name="Blevins, Melissa (DBHDS)" userId="S::melissa.blevins@dbhds.virginia.gov::6575bc5f-fcc3-4139-a246-17e6371f972c" providerId="AD" clId="Web-{F9B1044B-0B08-4B23-95EB-16E94AD997EF}" dt="2020-04-17T19:30:09.979" v="1662"/>
          <ac:cxnSpMkLst>
            <pc:docMk/>
            <pc:sldMk cId="308970552" sldId="270"/>
            <ac:cxnSpMk id="38" creationId="{266A0658-1CC4-4B0D-AAB7-A702286AFB03}"/>
          </ac:cxnSpMkLst>
        </pc:cxnChg>
      </pc:sldChg>
      <pc:sldChg chg="addSp modSp">
        <pc:chgData name="Blevins, Melissa (DBHDS)" userId="S::melissa.blevins@dbhds.virginia.gov::6575bc5f-fcc3-4139-a246-17e6371f972c" providerId="AD" clId="Web-{F9B1044B-0B08-4B23-95EB-16E94AD997EF}" dt="2020-04-17T19:43:25.548" v="1936" actId="20577"/>
        <pc:sldMkLst>
          <pc:docMk/>
          <pc:sldMk cId="1085654659" sldId="271"/>
        </pc:sldMkLst>
        <pc:spChg chg="add mod">
          <ac:chgData name="Blevins, Melissa (DBHDS)" userId="S::melissa.blevins@dbhds.virginia.gov::6575bc5f-fcc3-4139-a246-17e6371f972c" providerId="AD" clId="Web-{F9B1044B-0B08-4B23-95EB-16E94AD997EF}" dt="2020-04-17T19:43:20.719" v="1935" actId="1076"/>
          <ac:spMkLst>
            <pc:docMk/>
            <pc:sldMk cId="1085654659" sldId="271"/>
            <ac:spMk id="5" creationId="{8C1163B1-1813-4239-94AD-3AF7C02525E5}"/>
          </ac:spMkLst>
        </pc:spChg>
        <pc:spChg chg="add mod">
          <ac:chgData name="Blevins, Melissa (DBHDS)" userId="S::melissa.blevins@dbhds.virginia.gov::6575bc5f-fcc3-4139-a246-17e6371f972c" providerId="AD" clId="Web-{F9B1044B-0B08-4B23-95EB-16E94AD997EF}" dt="2020-04-17T19:43:14.953" v="1934" actId="14100"/>
          <ac:spMkLst>
            <pc:docMk/>
            <pc:sldMk cId="1085654659" sldId="271"/>
            <ac:spMk id="6" creationId="{42C99F41-45FC-4BBD-9AE1-473A10F7F912}"/>
          </ac:spMkLst>
        </pc:spChg>
        <pc:spChg chg="add mod">
          <ac:chgData name="Blevins, Melissa (DBHDS)" userId="S::melissa.blevins@dbhds.virginia.gov::6575bc5f-fcc3-4139-a246-17e6371f972c" providerId="AD" clId="Web-{F9B1044B-0B08-4B23-95EB-16E94AD997EF}" dt="2020-04-17T19:42:03.966" v="1894" actId="14100"/>
          <ac:spMkLst>
            <pc:docMk/>
            <pc:sldMk cId="1085654659" sldId="271"/>
            <ac:spMk id="7" creationId="{C4A17BC9-582F-4899-8929-54B1CC797C5E}"/>
          </ac:spMkLst>
        </pc:spChg>
        <pc:spChg chg="add mod">
          <ac:chgData name="Blevins, Melissa (DBHDS)" userId="S::melissa.blevins@dbhds.virginia.gov::6575bc5f-fcc3-4139-a246-17e6371f972c" providerId="AD" clId="Web-{F9B1044B-0B08-4B23-95EB-16E94AD997EF}" dt="2020-04-17T19:42:46.593" v="1926" actId="1076"/>
          <ac:spMkLst>
            <pc:docMk/>
            <pc:sldMk cId="1085654659" sldId="271"/>
            <ac:spMk id="8" creationId="{DEA700D3-33F9-466D-931B-652DE18E828F}"/>
          </ac:spMkLst>
        </pc:spChg>
        <pc:spChg chg="mod">
          <ac:chgData name="Blevins, Melissa (DBHDS)" userId="S::melissa.blevins@dbhds.virginia.gov::6575bc5f-fcc3-4139-a246-17e6371f972c" providerId="AD" clId="Web-{F9B1044B-0B08-4B23-95EB-16E94AD997EF}" dt="2020-04-17T19:38:54.254" v="1787" actId="14100"/>
          <ac:spMkLst>
            <pc:docMk/>
            <pc:sldMk cId="1085654659" sldId="271"/>
            <ac:spMk id="17" creationId="{0626C572-89AF-4A14-AA96-5947900B2FB7}"/>
          </ac:spMkLst>
        </pc:spChg>
        <pc:spChg chg="mod">
          <ac:chgData name="Blevins, Melissa (DBHDS)" userId="S::melissa.blevins@dbhds.virginia.gov::6575bc5f-fcc3-4139-a246-17e6371f972c" providerId="AD" clId="Web-{F9B1044B-0B08-4B23-95EB-16E94AD997EF}" dt="2020-04-17T19:28:58.460" v="1660" actId="20577"/>
          <ac:spMkLst>
            <pc:docMk/>
            <pc:sldMk cId="1085654659" sldId="271"/>
            <ac:spMk id="18" creationId="{9DC801B3-4B87-4796-8C4F-A29FB5755B99}"/>
          </ac:spMkLst>
        </pc:spChg>
        <pc:spChg chg="mod">
          <ac:chgData name="Blevins, Melissa (DBHDS)" userId="S::melissa.blevins@dbhds.virginia.gov::6575bc5f-fcc3-4139-a246-17e6371f972c" providerId="AD" clId="Web-{F9B1044B-0B08-4B23-95EB-16E94AD997EF}" dt="2020-04-17T19:43:25.548" v="1936" actId="20577"/>
          <ac:spMkLst>
            <pc:docMk/>
            <pc:sldMk cId="1085654659" sldId="271"/>
            <ac:spMk id="20" creationId="{3A06A65F-8491-4F77-9994-732C8AFCDF9D}"/>
          </ac:spMkLst>
        </pc:spChg>
      </pc:sldChg>
      <pc:sldChg chg="modSp">
        <pc:chgData name="Blevins, Melissa (DBHDS)" userId="S::melissa.blevins@dbhds.virginia.gov::6575bc5f-fcc3-4139-a246-17e6371f972c" providerId="AD" clId="Web-{F9B1044B-0B08-4B23-95EB-16E94AD997EF}" dt="2020-04-17T19:43:54.283" v="1937" actId="20577"/>
        <pc:sldMkLst>
          <pc:docMk/>
          <pc:sldMk cId="3479247517" sldId="273"/>
        </pc:sldMkLst>
        <pc:spChg chg="mod">
          <ac:chgData name="Blevins, Melissa (DBHDS)" userId="S::melissa.blevins@dbhds.virginia.gov::6575bc5f-fcc3-4139-a246-17e6371f972c" providerId="AD" clId="Web-{F9B1044B-0B08-4B23-95EB-16E94AD997EF}" dt="2020-04-17T19:43:54.283" v="1937" actId="20577"/>
          <ac:spMkLst>
            <pc:docMk/>
            <pc:sldMk cId="3479247517" sldId="273"/>
            <ac:spMk id="3" creationId="{D9176C3A-8503-4DC1-BC1E-42558956B320}"/>
          </ac:spMkLst>
        </pc:spChg>
      </pc:sldChg>
      <pc:sldChg chg="modSp">
        <pc:chgData name="Blevins, Melissa (DBHDS)" userId="S::melissa.blevins@dbhds.virginia.gov::6575bc5f-fcc3-4139-a246-17e6371f972c" providerId="AD" clId="Web-{F9B1044B-0B08-4B23-95EB-16E94AD997EF}" dt="2020-04-17T19:19:26.417" v="1101" actId="20577"/>
        <pc:sldMkLst>
          <pc:docMk/>
          <pc:sldMk cId="3083610385" sldId="274"/>
        </pc:sldMkLst>
        <pc:spChg chg="mod">
          <ac:chgData name="Blevins, Melissa (DBHDS)" userId="S::melissa.blevins@dbhds.virginia.gov::6575bc5f-fcc3-4139-a246-17e6371f972c" providerId="AD" clId="Web-{F9B1044B-0B08-4B23-95EB-16E94AD997EF}" dt="2020-04-17T19:19:26.417" v="1101" actId="20577"/>
          <ac:spMkLst>
            <pc:docMk/>
            <pc:sldMk cId="3083610385" sldId="274"/>
            <ac:spMk id="3" creationId="{07201392-A7FF-428F-8FEA-76958F3EFE3E}"/>
          </ac:spMkLst>
        </pc:spChg>
      </pc:sldChg>
      <pc:sldChg chg="addSp delSp modSp">
        <pc:chgData name="Blevins, Melissa (DBHDS)" userId="S::melissa.blevins@dbhds.virginia.gov::6575bc5f-fcc3-4139-a246-17e6371f972c" providerId="AD" clId="Web-{F9B1044B-0B08-4B23-95EB-16E94AD997EF}" dt="2020-04-17T19:36:50.764" v="1712" actId="20577"/>
        <pc:sldMkLst>
          <pc:docMk/>
          <pc:sldMk cId="2714582562" sldId="276"/>
        </pc:sldMkLst>
        <pc:spChg chg="mod">
          <ac:chgData name="Blevins, Melissa (DBHDS)" userId="S::melissa.blevins@dbhds.virginia.gov::6575bc5f-fcc3-4139-a246-17e6371f972c" providerId="AD" clId="Web-{F9B1044B-0B08-4B23-95EB-16E94AD997EF}" dt="2020-04-17T19:12:07.833" v="944" actId="14100"/>
          <ac:spMkLst>
            <pc:docMk/>
            <pc:sldMk cId="2714582562" sldId="276"/>
            <ac:spMk id="2" creationId="{7B280D6B-EAD6-43B8-94F8-7D30B07EDD83}"/>
          </ac:spMkLst>
        </pc:spChg>
        <pc:spChg chg="del">
          <ac:chgData name="Blevins, Melissa (DBHDS)" userId="S::melissa.blevins@dbhds.virginia.gov::6575bc5f-fcc3-4139-a246-17e6371f972c" providerId="AD" clId="Web-{F9B1044B-0B08-4B23-95EB-16E94AD997EF}" dt="2020-04-17T18:57:59.293" v="0"/>
          <ac:spMkLst>
            <pc:docMk/>
            <pc:sldMk cId="2714582562" sldId="276"/>
            <ac:spMk id="3" creationId="{8BFF5935-4BE5-40B1-BEFD-595ADF04F250}"/>
          </ac:spMkLst>
        </pc:spChg>
        <pc:spChg chg="add mod">
          <ac:chgData name="Blevins, Melissa (DBHDS)" userId="S::melissa.blevins@dbhds.virginia.gov::6575bc5f-fcc3-4139-a246-17e6371f972c" providerId="AD" clId="Web-{F9B1044B-0B08-4B23-95EB-16E94AD997EF}" dt="2020-04-17T19:01:30.772" v="249" actId="1076"/>
          <ac:spMkLst>
            <pc:docMk/>
            <pc:sldMk cId="2714582562" sldId="276"/>
            <ac:spMk id="5" creationId="{A5BDA327-9A1A-4B1C-A959-10E8E626B81D}"/>
          </ac:spMkLst>
        </pc:spChg>
        <pc:spChg chg="add mod">
          <ac:chgData name="Blevins, Melissa (DBHDS)" userId="S::melissa.blevins@dbhds.virginia.gov::6575bc5f-fcc3-4139-a246-17e6371f972c" providerId="AD" clId="Web-{F9B1044B-0B08-4B23-95EB-16E94AD997EF}" dt="2020-04-17T19:03:35.246" v="390" actId="1076"/>
          <ac:spMkLst>
            <pc:docMk/>
            <pc:sldMk cId="2714582562" sldId="276"/>
            <ac:spMk id="6" creationId="{B0AC1C3D-C924-44BC-A8E0-2E3F16FB4A0F}"/>
          </ac:spMkLst>
        </pc:spChg>
        <pc:spChg chg="add mod">
          <ac:chgData name="Blevins, Melissa (DBHDS)" userId="S::melissa.blevins@dbhds.virginia.gov::6575bc5f-fcc3-4139-a246-17e6371f972c" providerId="AD" clId="Web-{F9B1044B-0B08-4B23-95EB-16E94AD997EF}" dt="2020-04-17T19:05:48.737" v="585" actId="1076"/>
          <ac:spMkLst>
            <pc:docMk/>
            <pc:sldMk cId="2714582562" sldId="276"/>
            <ac:spMk id="7" creationId="{E5F4AE93-76A6-4932-90A8-2B74DEC59A40}"/>
          </ac:spMkLst>
        </pc:spChg>
        <pc:spChg chg="add mod">
          <ac:chgData name="Blevins, Melissa (DBHDS)" userId="S::melissa.blevins@dbhds.virginia.gov::6575bc5f-fcc3-4139-a246-17e6371f972c" providerId="AD" clId="Web-{F9B1044B-0B08-4B23-95EB-16E94AD997EF}" dt="2020-04-17T19:10:42.188" v="938" actId="20577"/>
          <ac:spMkLst>
            <pc:docMk/>
            <pc:sldMk cId="2714582562" sldId="276"/>
            <ac:spMk id="8" creationId="{AB311AB6-578D-4E81-BE74-8607BC700159}"/>
          </ac:spMkLst>
        </pc:spChg>
        <pc:spChg chg="add mod">
          <ac:chgData name="Blevins, Melissa (DBHDS)" userId="S::melissa.blevins@dbhds.virginia.gov::6575bc5f-fcc3-4139-a246-17e6371f972c" providerId="AD" clId="Web-{F9B1044B-0B08-4B23-95EB-16E94AD997EF}" dt="2020-04-17T19:10:56.720" v="942" actId="1076"/>
          <ac:spMkLst>
            <pc:docMk/>
            <pc:sldMk cId="2714582562" sldId="276"/>
            <ac:spMk id="9" creationId="{BC200774-CFFE-43B8-BC57-958F136A89F5}"/>
          </ac:spMkLst>
        </pc:spChg>
        <pc:spChg chg="add mod">
          <ac:chgData name="Blevins, Melissa (DBHDS)" userId="S::melissa.blevins@dbhds.virginia.gov::6575bc5f-fcc3-4139-a246-17e6371f972c" providerId="AD" clId="Web-{F9B1044B-0B08-4B23-95EB-16E94AD997EF}" dt="2020-04-17T19:11:03.783" v="943" actId="1076"/>
          <ac:spMkLst>
            <pc:docMk/>
            <pc:sldMk cId="2714582562" sldId="276"/>
            <ac:spMk id="10" creationId="{4A3A1301-02DA-4B44-BD5E-701270FEB2F7}"/>
          </ac:spMkLst>
        </pc:spChg>
        <pc:spChg chg="add mod">
          <ac:chgData name="Blevins, Melissa (DBHDS)" userId="S::melissa.blevins@dbhds.virginia.gov::6575bc5f-fcc3-4139-a246-17e6371f972c" providerId="AD" clId="Web-{F9B1044B-0B08-4B23-95EB-16E94AD997EF}" dt="2020-04-17T19:36:50.764" v="1712" actId="20577"/>
          <ac:spMkLst>
            <pc:docMk/>
            <pc:sldMk cId="2714582562" sldId="276"/>
            <ac:spMk id="11" creationId="{0A7F718F-4ECB-420F-956C-74879B2975EC}"/>
          </ac:spMkLst>
        </pc:spChg>
      </pc:sldChg>
      <pc:sldChg chg="modSp">
        <pc:chgData name="Blevins, Melissa (DBHDS)" userId="S::melissa.blevins@dbhds.virginia.gov::6575bc5f-fcc3-4139-a246-17e6371f972c" providerId="AD" clId="Web-{F9B1044B-0B08-4B23-95EB-16E94AD997EF}" dt="2020-04-17T19:37:41.672" v="1758" actId="20577"/>
        <pc:sldMkLst>
          <pc:docMk/>
          <pc:sldMk cId="1332832822" sldId="282"/>
        </pc:sldMkLst>
        <pc:spChg chg="mod">
          <ac:chgData name="Blevins, Melissa (DBHDS)" userId="S::melissa.blevins@dbhds.virginia.gov::6575bc5f-fcc3-4139-a246-17e6371f972c" providerId="AD" clId="Web-{F9B1044B-0B08-4B23-95EB-16E94AD997EF}" dt="2020-04-17T19:37:41.672" v="1758" actId="20577"/>
          <ac:spMkLst>
            <pc:docMk/>
            <pc:sldMk cId="1332832822" sldId="282"/>
            <ac:spMk id="3" creationId="{056ED7DE-3BED-445F-A489-C1EAD78799A6}"/>
          </ac:spMkLst>
        </pc:spChg>
      </pc:sldChg>
    </pc:docChg>
  </pc:docChgLst>
  <pc:docChgLst>
    <pc:chgData name="Blevins, Melissa (DBHDS)" userId="S::melissa.blevins@dbhds.virginia.gov::6575bc5f-fcc3-4139-a246-17e6371f972c" providerId="AD" clId="Web-{D195DF23-42FE-4843-B38B-7D64A91E2F3B}"/>
    <pc:docChg chg="modSld">
      <pc:chgData name="Blevins, Melissa (DBHDS)" userId="S::melissa.blevins@dbhds.virginia.gov::6575bc5f-fcc3-4139-a246-17e6371f972c" providerId="AD" clId="Web-{D195DF23-42FE-4843-B38B-7D64A91E2F3B}" dt="2020-10-01T22:51:33.211" v="119" actId="20577"/>
      <pc:docMkLst>
        <pc:docMk/>
      </pc:docMkLst>
      <pc:sldChg chg="modSp">
        <pc:chgData name="Blevins, Melissa (DBHDS)" userId="S::melissa.blevins@dbhds.virginia.gov::6575bc5f-fcc3-4139-a246-17e6371f972c" providerId="AD" clId="Web-{D195DF23-42FE-4843-B38B-7D64A91E2F3B}" dt="2020-10-01T22:50:22.269" v="64" actId="20577"/>
        <pc:sldMkLst>
          <pc:docMk/>
          <pc:sldMk cId="3479247517" sldId="273"/>
        </pc:sldMkLst>
        <pc:spChg chg="mod">
          <ac:chgData name="Blevins, Melissa (DBHDS)" userId="S::melissa.blevins@dbhds.virginia.gov::6575bc5f-fcc3-4139-a246-17e6371f972c" providerId="AD" clId="Web-{D195DF23-42FE-4843-B38B-7D64A91E2F3B}" dt="2020-10-01T22:50:22.269" v="64" actId="20577"/>
          <ac:spMkLst>
            <pc:docMk/>
            <pc:sldMk cId="3479247517" sldId="273"/>
            <ac:spMk id="3" creationId="{D9176C3A-8503-4DC1-BC1E-42558956B320}"/>
          </ac:spMkLst>
        </pc:spChg>
      </pc:sldChg>
      <pc:sldChg chg="modSp">
        <pc:chgData name="Blevins, Melissa (DBHDS)" userId="S::melissa.blevins@dbhds.virginia.gov::6575bc5f-fcc3-4139-a246-17e6371f972c" providerId="AD" clId="Web-{D195DF23-42FE-4843-B38B-7D64A91E2F3B}" dt="2020-10-01T22:51:33.211" v="118" actId="20577"/>
        <pc:sldMkLst>
          <pc:docMk/>
          <pc:sldMk cId="1332832822" sldId="282"/>
        </pc:sldMkLst>
        <pc:spChg chg="mod">
          <ac:chgData name="Blevins, Melissa (DBHDS)" userId="S::melissa.blevins@dbhds.virginia.gov::6575bc5f-fcc3-4139-a246-17e6371f972c" providerId="AD" clId="Web-{D195DF23-42FE-4843-B38B-7D64A91E2F3B}" dt="2020-10-01T22:51:33.211" v="118" actId="20577"/>
          <ac:spMkLst>
            <pc:docMk/>
            <pc:sldMk cId="1332832822" sldId="282"/>
            <ac:spMk id="3" creationId="{056ED7DE-3BED-445F-A489-C1EAD78799A6}"/>
          </ac:spMkLst>
        </pc:spChg>
      </pc:sldChg>
    </pc:docChg>
  </pc:docChgLst>
  <pc:docChgLst>
    <pc:chgData clId="Web-{0EB917D0-14D1-949F-4AC4-79101B366597}"/>
    <pc:docChg chg="addSld modSld">
      <pc:chgData name="" userId="" providerId="" clId="Web-{0EB917D0-14D1-949F-4AC4-79101B366597}" dt="2020-04-15T18:57:37.030" v="138" actId="20577"/>
      <pc:docMkLst>
        <pc:docMk/>
      </pc:docMkLst>
      <pc:sldChg chg="modSp">
        <pc:chgData name="" userId="" providerId="" clId="Web-{0EB917D0-14D1-949F-4AC4-79101B366597}" dt="2020-04-15T18:38:17.046" v="9" actId="20577"/>
        <pc:sldMkLst>
          <pc:docMk/>
          <pc:sldMk cId="2906199625" sldId="259"/>
        </pc:sldMkLst>
        <pc:spChg chg="mod">
          <ac:chgData name="" userId="" providerId="" clId="Web-{0EB917D0-14D1-949F-4AC4-79101B366597}" dt="2020-04-15T18:38:17.046" v="9" actId="20577"/>
          <ac:spMkLst>
            <pc:docMk/>
            <pc:sldMk cId="2906199625" sldId="259"/>
            <ac:spMk id="3" creationId="{00000000-0000-0000-0000-000000000000}"/>
          </ac:spMkLst>
        </pc:spChg>
      </pc:sldChg>
      <pc:sldChg chg="addSp modSp mod modClrScheme chgLayout">
        <pc:chgData name="" userId="" providerId="" clId="Web-{0EB917D0-14D1-949F-4AC4-79101B366597}" dt="2020-04-15T18:57:36.359" v="136" actId="20577"/>
        <pc:sldMkLst>
          <pc:docMk/>
          <pc:sldMk cId="828304922" sldId="260"/>
        </pc:sldMkLst>
        <pc:spChg chg="mod ord">
          <ac:chgData name="" userId="" providerId="" clId="Web-{0EB917D0-14D1-949F-4AC4-79101B366597}" dt="2020-04-15T18:57:19.907" v="101"/>
          <ac:spMkLst>
            <pc:docMk/>
            <pc:sldMk cId="828304922" sldId="260"/>
            <ac:spMk id="2" creationId="{00000000-0000-0000-0000-000000000000}"/>
          </ac:spMkLst>
        </pc:spChg>
        <pc:spChg chg="mod ord">
          <ac:chgData name="" userId="" providerId="" clId="Web-{0EB917D0-14D1-949F-4AC4-79101B366597}" dt="2020-04-15T18:57:23.562" v="102" actId="20577"/>
          <ac:spMkLst>
            <pc:docMk/>
            <pc:sldMk cId="828304922" sldId="260"/>
            <ac:spMk id="3" creationId="{00000000-0000-0000-0000-000000000000}"/>
          </ac:spMkLst>
        </pc:spChg>
        <pc:spChg chg="mod ord">
          <ac:chgData name="" userId="" providerId="" clId="Web-{0EB917D0-14D1-949F-4AC4-79101B366597}" dt="2020-04-15T18:57:19.907" v="101"/>
          <ac:spMkLst>
            <pc:docMk/>
            <pc:sldMk cId="828304922" sldId="260"/>
            <ac:spMk id="4" creationId="{00000000-0000-0000-0000-000000000000}"/>
          </ac:spMkLst>
        </pc:spChg>
        <pc:spChg chg="add mod ord">
          <ac:chgData name="" userId="" providerId="" clId="Web-{0EB917D0-14D1-949F-4AC4-79101B366597}" dt="2020-04-15T18:57:30.390" v="117" actId="20577"/>
          <ac:spMkLst>
            <pc:docMk/>
            <pc:sldMk cId="828304922" sldId="260"/>
            <ac:spMk id="5" creationId="{1CE401C1-FE46-4B6B-8E93-DA057C691791}"/>
          </ac:spMkLst>
        </pc:spChg>
        <pc:spChg chg="add mod ord">
          <ac:chgData name="" userId="" providerId="" clId="Web-{0EB917D0-14D1-949F-4AC4-79101B366597}" dt="2020-04-15T18:57:36.359" v="136" actId="20577"/>
          <ac:spMkLst>
            <pc:docMk/>
            <pc:sldMk cId="828304922" sldId="260"/>
            <ac:spMk id="6" creationId="{F6A9548D-18EB-4CA7-8F73-29D3DADB85A4}"/>
          </ac:spMkLst>
        </pc:spChg>
        <pc:spChg chg="add mod ord">
          <ac:chgData name="" userId="" providerId="" clId="Web-{0EB917D0-14D1-949F-4AC4-79101B366597}" dt="2020-04-15T18:57:19.907" v="101"/>
          <ac:spMkLst>
            <pc:docMk/>
            <pc:sldMk cId="828304922" sldId="260"/>
            <ac:spMk id="7" creationId="{7B935EF8-2089-495C-84D5-314FE1BC5772}"/>
          </ac:spMkLst>
        </pc:spChg>
      </pc:sldChg>
      <pc:sldChg chg="modSp new">
        <pc:chgData name="" userId="" providerId="" clId="Web-{0EB917D0-14D1-949F-4AC4-79101B366597}" dt="2020-04-15T18:53:20.702" v="81" actId="20577"/>
        <pc:sldMkLst>
          <pc:docMk/>
          <pc:sldMk cId="1655216694" sldId="275"/>
        </pc:sldMkLst>
        <pc:spChg chg="mod">
          <ac:chgData name="" userId="" providerId="" clId="Web-{0EB917D0-14D1-949F-4AC4-79101B366597}" dt="2020-04-15T18:53:20.702" v="81" actId="20577"/>
          <ac:spMkLst>
            <pc:docMk/>
            <pc:sldMk cId="1655216694" sldId="275"/>
            <ac:spMk id="2" creationId="{B17448C5-80D7-48B4-9AA4-E06E24F6AD88}"/>
          </ac:spMkLst>
        </pc:spChg>
      </pc:sldChg>
      <pc:sldChg chg="modSp new">
        <pc:chgData name="" userId="" providerId="" clId="Web-{0EB917D0-14D1-949F-4AC4-79101B366597}" dt="2020-04-15T18:52:27.155" v="69" actId="1076"/>
        <pc:sldMkLst>
          <pc:docMk/>
          <pc:sldMk cId="2714582562" sldId="276"/>
        </pc:sldMkLst>
        <pc:spChg chg="mod">
          <ac:chgData name="" userId="" providerId="" clId="Web-{0EB917D0-14D1-949F-4AC4-79101B366597}" dt="2020-04-15T18:52:27.155" v="69" actId="1076"/>
          <ac:spMkLst>
            <pc:docMk/>
            <pc:sldMk cId="2714582562" sldId="276"/>
            <ac:spMk id="2" creationId="{7B280D6B-EAD6-43B8-94F8-7D30B07EDD83}"/>
          </ac:spMkLst>
        </pc:spChg>
      </pc:sldChg>
    </pc:docChg>
  </pc:docChgLst>
  <pc:docChgLst>
    <pc:chgData clId="Web-{EF6EEE3D-79EC-0267-6A7A-7BF4960A40F9}"/>
    <pc:docChg chg="addSld modSld">
      <pc:chgData name="" userId="" providerId="" clId="Web-{EF6EEE3D-79EC-0267-6A7A-7BF4960A40F9}" dt="2020-04-16T19:00:47.529" v="455" actId="20577"/>
      <pc:docMkLst>
        <pc:docMk/>
      </pc:docMkLst>
      <pc:sldChg chg="modSp">
        <pc:chgData name="" userId="" providerId="" clId="Web-{EF6EEE3D-79EC-0267-6A7A-7BF4960A40F9}" dt="2020-04-16T19:00:46.138" v="453" actId="20577"/>
        <pc:sldMkLst>
          <pc:docMk/>
          <pc:sldMk cId="828304922" sldId="260"/>
        </pc:sldMkLst>
        <pc:spChg chg="mod">
          <ac:chgData name="" userId="" providerId="" clId="Web-{EF6EEE3D-79EC-0267-6A7A-7BF4960A40F9}" dt="2020-04-16T19:00:46.138" v="453" actId="20577"/>
          <ac:spMkLst>
            <pc:docMk/>
            <pc:sldMk cId="828304922" sldId="260"/>
            <ac:spMk id="3" creationId="{00000000-0000-0000-0000-000000000000}"/>
          </ac:spMkLst>
        </pc:spChg>
        <pc:spChg chg="mod">
          <ac:chgData name="" userId="" providerId="" clId="Web-{EF6EEE3D-79EC-0267-6A7A-7BF4960A40F9}" dt="2020-04-16T19:00:40.654" v="444" actId="20577"/>
          <ac:spMkLst>
            <pc:docMk/>
            <pc:sldMk cId="828304922" sldId="260"/>
            <ac:spMk id="7" creationId="{7B935EF8-2089-495C-84D5-314FE1BC5772}"/>
          </ac:spMkLst>
        </pc:spChg>
      </pc:sldChg>
      <pc:sldChg chg="modSp">
        <pc:chgData name="" userId="" providerId="" clId="Web-{EF6EEE3D-79EC-0267-6A7A-7BF4960A40F9}" dt="2020-04-16T18:19:57.993" v="32" actId="20577"/>
        <pc:sldMkLst>
          <pc:docMk/>
          <pc:sldMk cId="3587890125" sldId="262"/>
        </pc:sldMkLst>
        <pc:graphicFrameChg chg="modGraphic">
          <ac:chgData name="" userId="" providerId="" clId="Web-{EF6EEE3D-79EC-0267-6A7A-7BF4960A40F9}" dt="2020-04-16T18:19:57.993" v="32" actId="20577"/>
          <ac:graphicFrameMkLst>
            <pc:docMk/>
            <pc:sldMk cId="3587890125" sldId="262"/>
            <ac:graphicFrameMk id="12" creationId="{53C6B944-152C-49D9-970E-62AB35BE7130}"/>
          </ac:graphicFrameMkLst>
        </pc:graphicFrameChg>
      </pc:sldChg>
      <pc:sldChg chg="modSp">
        <pc:chgData name="" userId="" providerId="" clId="Web-{EF6EEE3D-79EC-0267-6A7A-7BF4960A40F9}" dt="2020-04-16T18:35:39.824" v="103" actId="20577"/>
        <pc:sldMkLst>
          <pc:docMk/>
          <pc:sldMk cId="2373009933" sldId="267"/>
        </pc:sldMkLst>
        <pc:spChg chg="mod">
          <ac:chgData name="" userId="" providerId="" clId="Web-{EF6EEE3D-79EC-0267-6A7A-7BF4960A40F9}" dt="2020-04-16T18:35:39.824" v="103" actId="20577"/>
          <ac:spMkLst>
            <pc:docMk/>
            <pc:sldMk cId="2373009933" sldId="267"/>
            <ac:spMk id="3" creationId="{00000000-0000-0000-0000-000000000000}"/>
          </ac:spMkLst>
        </pc:spChg>
      </pc:sldChg>
      <pc:sldChg chg="modSp">
        <pc:chgData name="" userId="" providerId="" clId="Web-{EF6EEE3D-79EC-0267-6A7A-7BF4960A40F9}" dt="2020-04-16T18:50:02.137" v="285" actId="20577"/>
        <pc:sldMkLst>
          <pc:docMk/>
          <pc:sldMk cId="2866672155" sldId="280"/>
        </pc:sldMkLst>
        <pc:spChg chg="mod">
          <ac:chgData name="" userId="" providerId="" clId="Web-{EF6EEE3D-79EC-0267-6A7A-7BF4960A40F9}" dt="2020-04-16T18:50:02.137" v="285" actId="20577"/>
          <ac:spMkLst>
            <pc:docMk/>
            <pc:sldMk cId="2866672155" sldId="280"/>
            <ac:spMk id="3" creationId="{E9A77B07-F279-49A5-B5EC-2CD1AFD0D576}"/>
          </ac:spMkLst>
        </pc:spChg>
      </pc:sldChg>
      <pc:sldChg chg="modSp new">
        <pc:chgData name="" userId="" providerId="" clId="Web-{EF6EEE3D-79EC-0267-6A7A-7BF4960A40F9}" dt="2020-04-16T19:00:29.450" v="436" actId="20577"/>
        <pc:sldMkLst>
          <pc:docMk/>
          <pc:sldMk cId="1332832822" sldId="282"/>
        </pc:sldMkLst>
        <pc:spChg chg="mod">
          <ac:chgData name="" userId="" providerId="" clId="Web-{EF6EEE3D-79EC-0267-6A7A-7BF4960A40F9}" dt="2020-04-16T18:39:59.559" v="186" actId="1076"/>
          <ac:spMkLst>
            <pc:docMk/>
            <pc:sldMk cId="1332832822" sldId="282"/>
            <ac:spMk id="2" creationId="{2F37CE5D-C3CE-460D-A087-6B9302298171}"/>
          </ac:spMkLst>
        </pc:spChg>
        <pc:spChg chg="mod">
          <ac:chgData name="" userId="" providerId="" clId="Web-{EF6EEE3D-79EC-0267-6A7A-7BF4960A40F9}" dt="2020-04-16T19:00:29.450" v="436" actId="20577"/>
          <ac:spMkLst>
            <pc:docMk/>
            <pc:sldMk cId="1332832822" sldId="282"/>
            <ac:spMk id="3" creationId="{056ED7DE-3BED-445F-A489-C1EAD78799A6}"/>
          </ac:spMkLst>
        </pc:spChg>
      </pc:sldChg>
      <pc:sldChg chg="modSp new">
        <pc:chgData name="" userId="" providerId="" clId="Web-{EF6EEE3D-79EC-0267-6A7A-7BF4960A40F9}" dt="2020-04-16T18:58:32.435" v="360" actId="1076"/>
        <pc:sldMkLst>
          <pc:docMk/>
          <pc:sldMk cId="3638873710" sldId="283"/>
        </pc:sldMkLst>
        <pc:spChg chg="mod">
          <ac:chgData name="" userId="" providerId="" clId="Web-{EF6EEE3D-79EC-0267-6A7A-7BF4960A40F9}" dt="2020-04-16T18:58:32.435" v="360" actId="1076"/>
          <ac:spMkLst>
            <pc:docMk/>
            <pc:sldMk cId="3638873710" sldId="283"/>
            <ac:spMk id="2" creationId="{F7990EEE-F5CF-478C-B811-007A06486A46}"/>
          </ac:spMkLst>
        </pc:spChg>
      </pc:sldChg>
    </pc:docChg>
  </pc:docChgLst>
  <pc:docChgLst>
    <pc:chgData clId="Web-{A5592E49-7D2F-8053-FC4E-F46F78DDB7BC}"/>
    <pc:docChg chg="modSld">
      <pc:chgData name="" userId="" providerId="" clId="Web-{A5592E49-7D2F-8053-FC4E-F46F78DDB7BC}" dt="2020-05-29T14:52:05.425" v="22" actId="1076"/>
      <pc:docMkLst>
        <pc:docMk/>
      </pc:docMkLst>
      <pc:sldChg chg="addSp delSp modSp">
        <pc:chgData name="" userId="" providerId="" clId="Web-{A5592E49-7D2F-8053-FC4E-F46F78DDB7BC}" dt="2020-05-29T14:52:05.425" v="22" actId="1076"/>
        <pc:sldMkLst>
          <pc:docMk/>
          <pc:sldMk cId="443460897" sldId="272"/>
        </pc:sldMkLst>
        <pc:spChg chg="add mod">
          <ac:chgData name="" userId="" providerId="" clId="Web-{A5592E49-7D2F-8053-FC4E-F46F78DDB7BC}" dt="2020-05-29T14:50:52.387" v="10"/>
          <ac:spMkLst>
            <pc:docMk/>
            <pc:sldMk cId="443460897" sldId="272"/>
            <ac:spMk id="16" creationId="{37AE551C-A071-4704-9DE2-58BF37EFE2CA}"/>
          </ac:spMkLst>
        </pc:spChg>
        <pc:spChg chg="add mod">
          <ac:chgData name="" userId="" providerId="" clId="Web-{A5592E49-7D2F-8053-FC4E-F46F78DDB7BC}" dt="2020-05-29T14:52:05.425" v="22" actId="1076"/>
          <ac:spMkLst>
            <pc:docMk/>
            <pc:sldMk cId="443460897" sldId="272"/>
            <ac:spMk id="17" creationId="{33C3D823-F3D4-44AF-8AE2-A252AFBD67FB}"/>
          </ac:spMkLst>
        </pc:spChg>
        <pc:spChg chg="add mod">
          <ac:chgData name="" userId="" providerId="" clId="Web-{A5592E49-7D2F-8053-FC4E-F46F78DDB7BC}" dt="2020-05-29T14:51:58.440" v="21" actId="1076"/>
          <ac:spMkLst>
            <pc:docMk/>
            <pc:sldMk cId="443460897" sldId="272"/>
            <ac:spMk id="18" creationId="{689700EF-54EE-4C68-B2EE-60B5D4DA5E3C}"/>
          </ac:spMkLst>
        </pc:spChg>
        <pc:spChg chg="add mod">
          <ac:chgData name="" userId="" providerId="" clId="Web-{A5592E49-7D2F-8053-FC4E-F46F78DDB7BC}" dt="2020-05-29T14:51:54.753" v="20" actId="1076"/>
          <ac:spMkLst>
            <pc:docMk/>
            <pc:sldMk cId="443460897" sldId="272"/>
            <ac:spMk id="19" creationId="{FAF90887-ACC3-4DEB-B8DE-3473180A5D7D}"/>
          </ac:spMkLst>
        </pc:spChg>
        <pc:picChg chg="del">
          <ac:chgData name="" userId="" providerId="" clId="Web-{A5592E49-7D2F-8053-FC4E-F46F78DDB7BC}" dt="2020-05-29T14:49:27.926" v="0"/>
          <ac:picMkLst>
            <pc:docMk/>
            <pc:sldMk cId="443460897" sldId="272"/>
            <ac:picMk id="6" creationId="{6F1E3FFA-EA92-450B-8C84-267C7D644F9A}"/>
          </ac:picMkLst>
        </pc:picChg>
        <pc:picChg chg="add mod">
          <ac:chgData name="" userId="" providerId="" clId="Web-{A5592E49-7D2F-8053-FC4E-F46F78DDB7BC}" dt="2020-05-29T14:50:30.635" v="7" actId="14100"/>
          <ac:picMkLst>
            <pc:docMk/>
            <pc:sldMk cId="443460897" sldId="272"/>
            <ac:picMk id="15" creationId="{746AA1C6-3003-463B-B8C3-27E350BF2AF5}"/>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37946D-B96A-4EF3-B062-CB94313F3623}"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2CCA8DC5-9797-4C77-8AF0-C33C7862C9C6}">
      <dgm:prSet/>
      <dgm:spPr/>
      <dgm:t>
        <a:bodyPr/>
        <a:lstStyle/>
        <a:p>
          <a:pPr rtl="0"/>
          <a:r>
            <a:rPr lang="en-US"/>
            <a:t>DSP's and caregivers- you will learn important risk factors associated </a:t>
          </a:r>
          <a:r>
            <a:rPr lang="en-US">
              <a:latin typeface="Calibri Light" panose="020F0302020204030204"/>
            </a:rPr>
            <a:t>with seizures</a:t>
          </a:r>
          <a:r>
            <a:rPr lang="en-US"/>
            <a:t>, learn to recognize signs and symptoms, and </a:t>
          </a:r>
          <a:r>
            <a:rPr lang="en-US" b="0" i="0" u="none" strike="noStrike" cap="none" baseline="0" noProof="0">
              <a:latin typeface="Calibri Light"/>
              <a:cs typeface="Calibri Light"/>
            </a:rPr>
            <a:t>the importance of reporting.</a:t>
          </a:r>
          <a:endParaRPr lang="en-US"/>
        </a:p>
      </dgm:t>
    </dgm:pt>
    <dgm:pt modelId="{589347F4-D9D4-4EB7-8101-A9C46AAB5D38}" type="parTrans" cxnId="{FF1D6720-A35C-48FD-8D20-A61A55B015EF}">
      <dgm:prSet/>
      <dgm:spPr/>
      <dgm:t>
        <a:bodyPr/>
        <a:lstStyle/>
        <a:p>
          <a:endParaRPr lang="en-US"/>
        </a:p>
      </dgm:t>
    </dgm:pt>
    <dgm:pt modelId="{EF958440-6048-46BB-8C1A-B376CC965F21}" type="sibTrans" cxnId="{FF1D6720-A35C-48FD-8D20-A61A55B015EF}">
      <dgm:prSet/>
      <dgm:spPr/>
      <dgm:t>
        <a:bodyPr/>
        <a:lstStyle/>
        <a:p>
          <a:endParaRPr lang="en-US"/>
        </a:p>
      </dgm:t>
    </dgm:pt>
    <dgm:pt modelId="{15F8DCB9-4473-470F-BDAA-29A2F65C4679}">
      <dgm:prSet/>
      <dgm:spPr/>
      <dgm:t>
        <a:bodyPr/>
        <a:lstStyle/>
        <a:p>
          <a:pPr rtl="0"/>
          <a:r>
            <a:rPr lang="en-US"/>
            <a:t>Support Coordinators-you will learn important risk factors associated with </a:t>
          </a:r>
          <a:r>
            <a:rPr lang="en-US">
              <a:latin typeface="Calibri Light" panose="020F0302020204030204"/>
            </a:rPr>
            <a:t>seizures</a:t>
          </a:r>
          <a:r>
            <a:rPr lang="en-US"/>
            <a:t>, understand the signs and symptoms that DSP's and caregivers are going to recognize and provide in documentation, and </a:t>
          </a:r>
          <a:r>
            <a:rPr lang="en-US">
              <a:latin typeface="Calibri Light" panose="020F0302020204030204"/>
            </a:rPr>
            <a:t>learn diagnosis</a:t>
          </a:r>
          <a:r>
            <a:rPr lang="en-US"/>
            <a:t> that may be associated with risk factors.</a:t>
          </a:r>
        </a:p>
      </dgm:t>
    </dgm:pt>
    <dgm:pt modelId="{85071B68-8026-4478-B88A-974EADC14413}" type="parTrans" cxnId="{DDC3CD5E-EC9A-4485-B491-EA59E980F903}">
      <dgm:prSet/>
      <dgm:spPr/>
      <dgm:t>
        <a:bodyPr/>
        <a:lstStyle/>
        <a:p>
          <a:endParaRPr lang="en-US"/>
        </a:p>
      </dgm:t>
    </dgm:pt>
    <dgm:pt modelId="{A96966BB-88BE-415F-A3C2-E30FE5AF40FA}" type="sibTrans" cxnId="{DDC3CD5E-EC9A-4485-B491-EA59E980F903}">
      <dgm:prSet/>
      <dgm:spPr/>
      <dgm:t>
        <a:bodyPr/>
        <a:lstStyle/>
        <a:p>
          <a:endParaRPr lang="en-US"/>
        </a:p>
      </dgm:t>
    </dgm:pt>
    <dgm:pt modelId="{1DF612DA-8D4A-418A-B8BE-2F98DCF42894}" type="pres">
      <dgm:prSet presAssocID="{9637946D-B96A-4EF3-B062-CB94313F3623}" presName="diagram" presStyleCnt="0">
        <dgm:presLayoutVars>
          <dgm:dir/>
          <dgm:resizeHandles val="exact"/>
        </dgm:presLayoutVars>
      </dgm:prSet>
      <dgm:spPr/>
      <dgm:t>
        <a:bodyPr/>
        <a:lstStyle/>
        <a:p>
          <a:endParaRPr lang="en-US"/>
        </a:p>
      </dgm:t>
    </dgm:pt>
    <dgm:pt modelId="{82840D23-E4F8-445D-94CD-62A7D633E25C}" type="pres">
      <dgm:prSet presAssocID="{2CCA8DC5-9797-4C77-8AF0-C33C7862C9C6}" presName="node" presStyleLbl="node1" presStyleIdx="0" presStyleCnt="2">
        <dgm:presLayoutVars>
          <dgm:bulletEnabled val="1"/>
        </dgm:presLayoutVars>
      </dgm:prSet>
      <dgm:spPr/>
      <dgm:t>
        <a:bodyPr/>
        <a:lstStyle/>
        <a:p>
          <a:endParaRPr lang="en-US"/>
        </a:p>
      </dgm:t>
    </dgm:pt>
    <dgm:pt modelId="{EC8D875A-D603-4C28-A822-9CB7335A0BED}" type="pres">
      <dgm:prSet presAssocID="{EF958440-6048-46BB-8C1A-B376CC965F21}" presName="sibTrans" presStyleCnt="0"/>
      <dgm:spPr/>
    </dgm:pt>
    <dgm:pt modelId="{6D2CE9C5-DDAA-49E2-A47A-920C7D41D291}" type="pres">
      <dgm:prSet presAssocID="{15F8DCB9-4473-470F-BDAA-29A2F65C4679}" presName="node" presStyleLbl="node1" presStyleIdx="1" presStyleCnt="2">
        <dgm:presLayoutVars>
          <dgm:bulletEnabled val="1"/>
        </dgm:presLayoutVars>
      </dgm:prSet>
      <dgm:spPr/>
      <dgm:t>
        <a:bodyPr/>
        <a:lstStyle/>
        <a:p>
          <a:endParaRPr lang="en-US"/>
        </a:p>
      </dgm:t>
    </dgm:pt>
  </dgm:ptLst>
  <dgm:cxnLst>
    <dgm:cxn modelId="{FF1D6720-A35C-48FD-8D20-A61A55B015EF}" srcId="{9637946D-B96A-4EF3-B062-CB94313F3623}" destId="{2CCA8DC5-9797-4C77-8AF0-C33C7862C9C6}" srcOrd="0" destOrd="0" parTransId="{589347F4-D9D4-4EB7-8101-A9C46AAB5D38}" sibTransId="{EF958440-6048-46BB-8C1A-B376CC965F21}"/>
    <dgm:cxn modelId="{5DCD9638-6184-489D-AD8B-DFD8193AE4A5}" type="presOf" srcId="{9637946D-B96A-4EF3-B062-CB94313F3623}" destId="{1DF612DA-8D4A-418A-B8BE-2F98DCF42894}" srcOrd="0" destOrd="0" presId="urn:microsoft.com/office/officeart/2005/8/layout/default"/>
    <dgm:cxn modelId="{05917FBD-CB0F-4811-8582-B0AA6631503E}" type="presOf" srcId="{2CCA8DC5-9797-4C77-8AF0-C33C7862C9C6}" destId="{82840D23-E4F8-445D-94CD-62A7D633E25C}" srcOrd="0" destOrd="0" presId="urn:microsoft.com/office/officeart/2005/8/layout/default"/>
    <dgm:cxn modelId="{DDC3CD5E-EC9A-4485-B491-EA59E980F903}" srcId="{9637946D-B96A-4EF3-B062-CB94313F3623}" destId="{15F8DCB9-4473-470F-BDAA-29A2F65C4679}" srcOrd="1" destOrd="0" parTransId="{85071B68-8026-4478-B88A-974EADC14413}" sibTransId="{A96966BB-88BE-415F-A3C2-E30FE5AF40FA}"/>
    <dgm:cxn modelId="{2F0362CD-309C-468A-8EEB-06407AA3C9CF}" type="presOf" srcId="{15F8DCB9-4473-470F-BDAA-29A2F65C4679}" destId="{6D2CE9C5-DDAA-49E2-A47A-920C7D41D291}" srcOrd="0" destOrd="0" presId="urn:microsoft.com/office/officeart/2005/8/layout/default"/>
    <dgm:cxn modelId="{B02EAB97-BC09-4E6D-92C6-C3FC55A9167C}" type="presParOf" srcId="{1DF612DA-8D4A-418A-B8BE-2F98DCF42894}" destId="{82840D23-E4F8-445D-94CD-62A7D633E25C}" srcOrd="0" destOrd="0" presId="urn:microsoft.com/office/officeart/2005/8/layout/default"/>
    <dgm:cxn modelId="{F88211E9-3337-481D-81FE-FBDE49DA03AB}" type="presParOf" srcId="{1DF612DA-8D4A-418A-B8BE-2F98DCF42894}" destId="{EC8D875A-D603-4C28-A822-9CB7335A0BED}" srcOrd="1" destOrd="0" presId="urn:microsoft.com/office/officeart/2005/8/layout/default"/>
    <dgm:cxn modelId="{3EFCAD0F-5EA4-4B0D-A59C-726E3BE5E5BF}" type="presParOf" srcId="{1DF612DA-8D4A-418A-B8BE-2F98DCF42894}" destId="{6D2CE9C5-DDAA-49E2-A47A-920C7D41D291}"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02E4E1-C2D8-4F76-87B6-CE3BEC7B11EC}"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F724EE8F-2352-4CD5-AE22-D11B2FB0C7CD}">
      <dgm:prSet/>
      <dgm:spPr/>
      <dgm:t>
        <a:bodyPr/>
        <a:lstStyle/>
        <a:p>
          <a:pPr rtl="0"/>
          <a:r>
            <a:rPr lang="en-US"/>
            <a:t>Injury from falls, bumps, </a:t>
          </a:r>
          <a:r>
            <a:rPr lang="en-US">
              <a:latin typeface="Calibri Light" panose="020F0302020204030204"/>
            </a:rPr>
            <a:t>or self-inflicted </a:t>
          </a:r>
          <a:r>
            <a:rPr lang="en-US"/>
            <a:t>bites</a:t>
          </a:r>
          <a:r>
            <a:rPr lang="en-US">
              <a:latin typeface="Calibri Light" panose="020F0302020204030204"/>
            </a:rPr>
            <a:t> </a:t>
          </a:r>
        </a:p>
      </dgm:t>
    </dgm:pt>
    <dgm:pt modelId="{B92DC815-4497-48EE-AFB0-3B065A641E07}" type="parTrans" cxnId="{1035917C-9427-4A4E-B323-3D28E9DBF9E4}">
      <dgm:prSet/>
      <dgm:spPr/>
      <dgm:t>
        <a:bodyPr/>
        <a:lstStyle/>
        <a:p>
          <a:endParaRPr lang="en-US"/>
        </a:p>
      </dgm:t>
    </dgm:pt>
    <dgm:pt modelId="{BAE4091F-BE64-4570-93D9-5E07B60F7E7C}" type="sibTrans" cxnId="{1035917C-9427-4A4E-B323-3D28E9DBF9E4}">
      <dgm:prSet/>
      <dgm:spPr/>
      <dgm:t>
        <a:bodyPr/>
        <a:lstStyle/>
        <a:p>
          <a:endParaRPr lang="en-US"/>
        </a:p>
      </dgm:t>
    </dgm:pt>
    <dgm:pt modelId="{B3A17426-576A-45A4-87F3-0FB5FEB8280A}">
      <dgm:prSet phldr="0"/>
      <dgm:spPr/>
      <dgm:t>
        <a:bodyPr/>
        <a:lstStyle/>
        <a:p>
          <a:pPr rtl="0"/>
          <a:r>
            <a:rPr lang="en-US">
              <a:latin typeface="Calibri Light" panose="020F0302020204030204"/>
            </a:rPr>
            <a:t>Medication side effects (drowsiness, and drug toxicity)</a:t>
          </a:r>
          <a:endParaRPr lang="en-US"/>
        </a:p>
      </dgm:t>
    </dgm:pt>
    <dgm:pt modelId="{03CD391E-A4D0-4538-818D-56A5B117C09D}" type="parTrans" cxnId="{3AAED24E-EABF-48F4-9A1F-40D07C540CFB}">
      <dgm:prSet/>
      <dgm:spPr/>
      <dgm:t>
        <a:bodyPr/>
        <a:lstStyle/>
        <a:p>
          <a:endParaRPr lang="en-US"/>
        </a:p>
      </dgm:t>
    </dgm:pt>
    <dgm:pt modelId="{B0226667-CECA-48CA-946F-C6A135B382FA}" type="sibTrans" cxnId="{3AAED24E-EABF-48F4-9A1F-40D07C540CFB}">
      <dgm:prSet/>
      <dgm:spPr/>
      <dgm:t>
        <a:bodyPr/>
        <a:lstStyle/>
        <a:p>
          <a:endParaRPr lang="en-US"/>
        </a:p>
      </dgm:t>
    </dgm:pt>
    <dgm:pt modelId="{DE28D746-936A-46F5-940C-C72F59E7B98B}">
      <dgm:prSet phldr="0"/>
      <dgm:spPr/>
      <dgm:t>
        <a:bodyPr/>
        <a:lstStyle/>
        <a:p>
          <a:r>
            <a:rPr lang="en-US"/>
            <a:t>Permanent brain damage (stroke or other damage)</a:t>
          </a:r>
        </a:p>
      </dgm:t>
    </dgm:pt>
    <dgm:pt modelId="{AE7FFA6E-53E5-4533-85A4-AB2331E1BA6B}" type="parTrans" cxnId="{DAB77A63-FFB0-44F5-AD1A-4669ED83128C}">
      <dgm:prSet/>
      <dgm:spPr/>
    </dgm:pt>
    <dgm:pt modelId="{D3AA215E-8B14-4CE6-91B7-2BD1F922560F}" type="sibTrans" cxnId="{DAB77A63-FFB0-44F5-AD1A-4669ED83128C}">
      <dgm:prSet/>
      <dgm:spPr/>
      <dgm:t>
        <a:bodyPr/>
        <a:lstStyle/>
        <a:p>
          <a:endParaRPr lang="en-US"/>
        </a:p>
      </dgm:t>
    </dgm:pt>
    <dgm:pt modelId="{E0A92231-5ADF-4DE7-BFEE-10CA38842458}">
      <dgm:prSet phldr="0"/>
      <dgm:spPr/>
      <dgm:t>
        <a:bodyPr/>
        <a:lstStyle/>
        <a:p>
          <a:pPr rtl="0"/>
          <a:r>
            <a:rPr lang="en-US">
              <a:latin typeface="Calibri Light" panose="020F0302020204030204"/>
            </a:rPr>
            <a:t>Longterm medication side effects (</a:t>
          </a:r>
          <a:r>
            <a:rPr lang="en-US" err="1">
              <a:latin typeface="Calibri Light" panose="020F0302020204030204"/>
            </a:rPr>
            <a:t>osteporosis</a:t>
          </a:r>
          <a:r>
            <a:rPr lang="en-US">
              <a:latin typeface="Calibri Light" panose="020F0302020204030204"/>
            </a:rPr>
            <a:t>)</a:t>
          </a:r>
        </a:p>
      </dgm:t>
    </dgm:pt>
    <dgm:pt modelId="{1EEB9A4E-2D13-4534-A57C-CF61CBA7E347}" type="parTrans" cxnId="{7310C9E6-D1B0-400A-A983-0BAD273384B8}">
      <dgm:prSet/>
      <dgm:spPr/>
    </dgm:pt>
    <dgm:pt modelId="{6C9195F8-C2F0-4D2E-BC46-707967AAE73D}" type="sibTrans" cxnId="{7310C9E6-D1B0-400A-A983-0BAD273384B8}">
      <dgm:prSet/>
      <dgm:spPr/>
    </dgm:pt>
    <dgm:pt modelId="{F013F6A9-467C-4DF9-A87D-E583CDA2A91A}">
      <dgm:prSet phldr="0"/>
      <dgm:spPr/>
      <dgm:t>
        <a:bodyPr/>
        <a:lstStyle/>
        <a:p>
          <a:pPr rtl="0"/>
          <a:r>
            <a:rPr lang="en-US" b="0" i="0" u="none" strike="noStrike" cap="none" baseline="0" noProof="0"/>
            <a:t>Breathing in food or saliva into the lungs during a seizure, which can cause aspiration pneumonia</a:t>
          </a:r>
        </a:p>
      </dgm:t>
    </dgm:pt>
    <dgm:pt modelId="{C212EF7A-C9D5-4CAA-8628-50F8F47B1D91}" type="parTrans" cxnId="{7FD428B4-09A5-4F0A-93B4-744B03F8BB15}">
      <dgm:prSet/>
      <dgm:spPr/>
    </dgm:pt>
    <dgm:pt modelId="{ADCFE702-14A2-4F61-9840-2718C0BCC82D}" type="sibTrans" cxnId="{7FD428B4-09A5-4F0A-93B4-744B03F8BB15}">
      <dgm:prSet/>
      <dgm:spPr/>
      <dgm:t>
        <a:bodyPr/>
        <a:lstStyle/>
        <a:p>
          <a:endParaRPr lang="en-US"/>
        </a:p>
      </dgm:t>
    </dgm:pt>
    <dgm:pt modelId="{E1798C23-38CA-43C9-B808-2CEA2C45A4A8}">
      <dgm:prSet/>
      <dgm:spPr/>
      <dgm:t>
        <a:bodyPr/>
        <a:lstStyle/>
        <a:p>
          <a:pPr rtl="0"/>
          <a:r>
            <a:rPr lang="en-US">
              <a:latin typeface="Calibri Light" panose="020F0302020204030204"/>
            </a:rPr>
            <a:t>					(NIH, 2020)</a:t>
          </a:r>
        </a:p>
      </dgm:t>
    </dgm:pt>
    <dgm:pt modelId="{CFB8408F-6458-4E00-8F78-ACC15E8611CE}" type="parTrans" cxnId="{6C3F3197-9A0A-4442-9FD5-CAB55F90ED93}">
      <dgm:prSet/>
      <dgm:spPr/>
    </dgm:pt>
    <dgm:pt modelId="{0FCDD93C-E809-43E7-8C82-F0D264F7D548}" type="sibTrans" cxnId="{6C3F3197-9A0A-4442-9FD5-CAB55F90ED93}">
      <dgm:prSet/>
      <dgm:spPr/>
    </dgm:pt>
    <dgm:pt modelId="{A9E7926C-16EC-4577-AEE5-D33B10FC2C52}" type="pres">
      <dgm:prSet presAssocID="{7202E4E1-C2D8-4F76-87B6-CE3BEC7B11EC}" presName="outerComposite" presStyleCnt="0">
        <dgm:presLayoutVars>
          <dgm:chMax val="5"/>
          <dgm:dir/>
          <dgm:resizeHandles val="exact"/>
        </dgm:presLayoutVars>
      </dgm:prSet>
      <dgm:spPr/>
      <dgm:t>
        <a:bodyPr/>
        <a:lstStyle/>
        <a:p>
          <a:endParaRPr lang="en-US"/>
        </a:p>
      </dgm:t>
    </dgm:pt>
    <dgm:pt modelId="{116387A9-1F87-47E5-8FFD-26677C140FDD}" type="pres">
      <dgm:prSet presAssocID="{7202E4E1-C2D8-4F76-87B6-CE3BEC7B11EC}" presName="dummyMaxCanvas" presStyleCnt="0">
        <dgm:presLayoutVars/>
      </dgm:prSet>
      <dgm:spPr/>
    </dgm:pt>
    <dgm:pt modelId="{5022C05B-7152-4FA9-B86E-8992D8BEC51A}" type="pres">
      <dgm:prSet presAssocID="{7202E4E1-C2D8-4F76-87B6-CE3BEC7B11EC}" presName="FiveNodes_1" presStyleLbl="node1" presStyleIdx="0" presStyleCnt="5">
        <dgm:presLayoutVars>
          <dgm:bulletEnabled val="1"/>
        </dgm:presLayoutVars>
      </dgm:prSet>
      <dgm:spPr/>
      <dgm:t>
        <a:bodyPr/>
        <a:lstStyle/>
        <a:p>
          <a:endParaRPr lang="en-US"/>
        </a:p>
      </dgm:t>
    </dgm:pt>
    <dgm:pt modelId="{C8090404-E707-4121-8463-9720DB8CA350}" type="pres">
      <dgm:prSet presAssocID="{7202E4E1-C2D8-4F76-87B6-CE3BEC7B11EC}" presName="FiveNodes_2" presStyleLbl="node1" presStyleIdx="1" presStyleCnt="5">
        <dgm:presLayoutVars>
          <dgm:bulletEnabled val="1"/>
        </dgm:presLayoutVars>
      </dgm:prSet>
      <dgm:spPr/>
      <dgm:t>
        <a:bodyPr/>
        <a:lstStyle/>
        <a:p>
          <a:endParaRPr lang="en-US"/>
        </a:p>
      </dgm:t>
    </dgm:pt>
    <dgm:pt modelId="{3DFAE8D0-4FEC-4E17-86BE-460C7C20CB03}" type="pres">
      <dgm:prSet presAssocID="{7202E4E1-C2D8-4F76-87B6-CE3BEC7B11EC}" presName="FiveNodes_3" presStyleLbl="node1" presStyleIdx="2" presStyleCnt="5">
        <dgm:presLayoutVars>
          <dgm:bulletEnabled val="1"/>
        </dgm:presLayoutVars>
      </dgm:prSet>
      <dgm:spPr/>
      <dgm:t>
        <a:bodyPr/>
        <a:lstStyle/>
        <a:p>
          <a:endParaRPr lang="en-US"/>
        </a:p>
      </dgm:t>
    </dgm:pt>
    <dgm:pt modelId="{0064E734-9E58-4C6A-80A1-BFB67A35593A}" type="pres">
      <dgm:prSet presAssocID="{7202E4E1-C2D8-4F76-87B6-CE3BEC7B11EC}" presName="FiveNodes_4" presStyleLbl="node1" presStyleIdx="3" presStyleCnt="5">
        <dgm:presLayoutVars>
          <dgm:bulletEnabled val="1"/>
        </dgm:presLayoutVars>
      </dgm:prSet>
      <dgm:spPr/>
      <dgm:t>
        <a:bodyPr/>
        <a:lstStyle/>
        <a:p>
          <a:endParaRPr lang="en-US"/>
        </a:p>
      </dgm:t>
    </dgm:pt>
    <dgm:pt modelId="{46F9A39F-B894-4185-8F2D-43D7E31F0309}" type="pres">
      <dgm:prSet presAssocID="{7202E4E1-C2D8-4F76-87B6-CE3BEC7B11EC}" presName="FiveNodes_5" presStyleLbl="node1" presStyleIdx="4" presStyleCnt="5">
        <dgm:presLayoutVars>
          <dgm:bulletEnabled val="1"/>
        </dgm:presLayoutVars>
      </dgm:prSet>
      <dgm:spPr/>
      <dgm:t>
        <a:bodyPr/>
        <a:lstStyle/>
        <a:p>
          <a:endParaRPr lang="en-US"/>
        </a:p>
      </dgm:t>
    </dgm:pt>
    <dgm:pt modelId="{D33C5E08-8CC7-42CA-A32E-E25A11DC9B9F}" type="pres">
      <dgm:prSet presAssocID="{7202E4E1-C2D8-4F76-87B6-CE3BEC7B11EC}" presName="FiveConn_1-2" presStyleLbl="fgAccFollowNode1" presStyleIdx="0" presStyleCnt="4">
        <dgm:presLayoutVars>
          <dgm:bulletEnabled val="1"/>
        </dgm:presLayoutVars>
      </dgm:prSet>
      <dgm:spPr/>
      <dgm:t>
        <a:bodyPr/>
        <a:lstStyle/>
        <a:p>
          <a:endParaRPr lang="en-US"/>
        </a:p>
      </dgm:t>
    </dgm:pt>
    <dgm:pt modelId="{C193C0E7-5DDB-4A61-87A3-8AD92A1E28B7}" type="pres">
      <dgm:prSet presAssocID="{7202E4E1-C2D8-4F76-87B6-CE3BEC7B11EC}" presName="FiveConn_2-3" presStyleLbl="fgAccFollowNode1" presStyleIdx="1" presStyleCnt="4">
        <dgm:presLayoutVars>
          <dgm:bulletEnabled val="1"/>
        </dgm:presLayoutVars>
      </dgm:prSet>
      <dgm:spPr/>
      <dgm:t>
        <a:bodyPr/>
        <a:lstStyle/>
        <a:p>
          <a:endParaRPr lang="en-US"/>
        </a:p>
      </dgm:t>
    </dgm:pt>
    <dgm:pt modelId="{467C8B64-46E0-4DB7-9BCB-210E59C5861F}" type="pres">
      <dgm:prSet presAssocID="{7202E4E1-C2D8-4F76-87B6-CE3BEC7B11EC}" presName="FiveConn_3-4" presStyleLbl="fgAccFollowNode1" presStyleIdx="2" presStyleCnt="4">
        <dgm:presLayoutVars>
          <dgm:bulletEnabled val="1"/>
        </dgm:presLayoutVars>
      </dgm:prSet>
      <dgm:spPr/>
      <dgm:t>
        <a:bodyPr/>
        <a:lstStyle/>
        <a:p>
          <a:endParaRPr lang="en-US"/>
        </a:p>
      </dgm:t>
    </dgm:pt>
    <dgm:pt modelId="{00EA64CF-4902-4D2B-8250-2A10DF7F2D91}" type="pres">
      <dgm:prSet presAssocID="{7202E4E1-C2D8-4F76-87B6-CE3BEC7B11EC}" presName="FiveConn_4-5" presStyleLbl="fgAccFollowNode1" presStyleIdx="3" presStyleCnt="4">
        <dgm:presLayoutVars>
          <dgm:bulletEnabled val="1"/>
        </dgm:presLayoutVars>
      </dgm:prSet>
      <dgm:spPr/>
      <dgm:t>
        <a:bodyPr/>
        <a:lstStyle/>
        <a:p>
          <a:endParaRPr lang="en-US"/>
        </a:p>
      </dgm:t>
    </dgm:pt>
    <dgm:pt modelId="{F7A14D19-B77C-4371-8507-107E177F4FB2}" type="pres">
      <dgm:prSet presAssocID="{7202E4E1-C2D8-4F76-87B6-CE3BEC7B11EC}" presName="FiveNodes_1_text" presStyleLbl="node1" presStyleIdx="4" presStyleCnt="5">
        <dgm:presLayoutVars>
          <dgm:bulletEnabled val="1"/>
        </dgm:presLayoutVars>
      </dgm:prSet>
      <dgm:spPr/>
      <dgm:t>
        <a:bodyPr/>
        <a:lstStyle/>
        <a:p>
          <a:endParaRPr lang="en-US"/>
        </a:p>
      </dgm:t>
    </dgm:pt>
    <dgm:pt modelId="{6B9BC5E7-956E-4952-8EC9-3A7D49331A5B}" type="pres">
      <dgm:prSet presAssocID="{7202E4E1-C2D8-4F76-87B6-CE3BEC7B11EC}" presName="FiveNodes_2_text" presStyleLbl="node1" presStyleIdx="4" presStyleCnt="5">
        <dgm:presLayoutVars>
          <dgm:bulletEnabled val="1"/>
        </dgm:presLayoutVars>
      </dgm:prSet>
      <dgm:spPr/>
      <dgm:t>
        <a:bodyPr/>
        <a:lstStyle/>
        <a:p>
          <a:endParaRPr lang="en-US"/>
        </a:p>
      </dgm:t>
    </dgm:pt>
    <dgm:pt modelId="{325446B4-2EF2-4BC4-9254-3B7D2F6D8FA3}" type="pres">
      <dgm:prSet presAssocID="{7202E4E1-C2D8-4F76-87B6-CE3BEC7B11EC}" presName="FiveNodes_3_text" presStyleLbl="node1" presStyleIdx="4" presStyleCnt="5">
        <dgm:presLayoutVars>
          <dgm:bulletEnabled val="1"/>
        </dgm:presLayoutVars>
      </dgm:prSet>
      <dgm:spPr/>
      <dgm:t>
        <a:bodyPr/>
        <a:lstStyle/>
        <a:p>
          <a:endParaRPr lang="en-US"/>
        </a:p>
      </dgm:t>
    </dgm:pt>
    <dgm:pt modelId="{7EE3C22C-2FFE-4F36-B043-4D7FAD8CF297}" type="pres">
      <dgm:prSet presAssocID="{7202E4E1-C2D8-4F76-87B6-CE3BEC7B11EC}" presName="FiveNodes_4_text" presStyleLbl="node1" presStyleIdx="4" presStyleCnt="5">
        <dgm:presLayoutVars>
          <dgm:bulletEnabled val="1"/>
        </dgm:presLayoutVars>
      </dgm:prSet>
      <dgm:spPr/>
      <dgm:t>
        <a:bodyPr/>
        <a:lstStyle/>
        <a:p>
          <a:endParaRPr lang="en-US"/>
        </a:p>
      </dgm:t>
    </dgm:pt>
    <dgm:pt modelId="{91489B59-19CE-43B8-904D-DA901D1B58E6}" type="pres">
      <dgm:prSet presAssocID="{7202E4E1-C2D8-4F76-87B6-CE3BEC7B11EC}" presName="FiveNodes_5_text" presStyleLbl="node1" presStyleIdx="4" presStyleCnt="5">
        <dgm:presLayoutVars>
          <dgm:bulletEnabled val="1"/>
        </dgm:presLayoutVars>
      </dgm:prSet>
      <dgm:spPr/>
      <dgm:t>
        <a:bodyPr/>
        <a:lstStyle/>
        <a:p>
          <a:endParaRPr lang="en-US"/>
        </a:p>
      </dgm:t>
    </dgm:pt>
  </dgm:ptLst>
  <dgm:cxnLst>
    <dgm:cxn modelId="{3AAED24E-EABF-48F4-9A1F-40D07C540CFB}" srcId="{7202E4E1-C2D8-4F76-87B6-CE3BEC7B11EC}" destId="{B3A17426-576A-45A4-87F3-0FB5FEB8280A}" srcOrd="3" destOrd="0" parTransId="{03CD391E-A4D0-4538-818D-56A5B117C09D}" sibTransId="{B0226667-CECA-48CA-946F-C6A135B382FA}"/>
    <dgm:cxn modelId="{B3251EDE-5145-4E0A-B962-7D442A127BA6}" type="presOf" srcId="{B0226667-CECA-48CA-946F-C6A135B382FA}" destId="{00EA64CF-4902-4D2B-8250-2A10DF7F2D91}" srcOrd="0" destOrd="0" presId="urn:microsoft.com/office/officeart/2005/8/layout/vProcess5"/>
    <dgm:cxn modelId="{DAB77A63-FFB0-44F5-AD1A-4669ED83128C}" srcId="{7202E4E1-C2D8-4F76-87B6-CE3BEC7B11EC}" destId="{DE28D746-936A-46F5-940C-C72F59E7B98B}" srcOrd="2" destOrd="0" parTransId="{AE7FFA6E-53E5-4533-85A4-AB2331E1BA6B}" sibTransId="{D3AA215E-8B14-4CE6-91B7-2BD1F922560F}"/>
    <dgm:cxn modelId="{A07428E9-4331-4C2F-849F-DEFFFAFD4C43}" type="presOf" srcId="{E1798C23-38CA-43C9-B808-2CEA2C45A4A8}" destId="{91489B59-19CE-43B8-904D-DA901D1B58E6}" srcOrd="1" destOrd="1" presId="urn:microsoft.com/office/officeart/2005/8/layout/vProcess5"/>
    <dgm:cxn modelId="{A12703E3-1C20-4C3F-ABC7-ED7B79881956}" type="presOf" srcId="{E0A92231-5ADF-4DE7-BFEE-10CA38842458}" destId="{46F9A39F-B894-4185-8F2D-43D7E31F0309}" srcOrd="0" destOrd="0" presId="urn:microsoft.com/office/officeart/2005/8/layout/vProcess5"/>
    <dgm:cxn modelId="{F2288515-FB84-459E-8B39-64C459DD9164}" type="presOf" srcId="{E1798C23-38CA-43C9-B808-2CEA2C45A4A8}" destId="{46F9A39F-B894-4185-8F2D-43D7E31F0309}" srcOrd="0" destOrd="1" presId="urn:microsoft.com/office/officeart/2005/8/layout/vProcess5"/>
    <dgm:cxn modelId="{2ACE2FC7-F505-4733-A56F-BDBFB61EE1D6}" type="presOf" srcId="{D3AA215E-8B14-4CE6-91B7-2BD1F922560F}" destId="{467C8B64-46E0-4DB7-9BCB-210E59C5861F}" srcOrd="0" destOrd="0" presId="urn:microsoft.com/office/officeart/2005/8/layout/vProcess5"/>
    <dgm:cxn modelId="{1779B843-37FE-4215-B28E-2B4D54DAD38E}" type="presOf" srcId="{F013F6A9-467C-4DF9-A87D-E583CDA2A91A}" destId="{F7A14D19-B77C-4371-8507-107E177F4FB2}" srcOrd="1" destOrd="0" presId="urn:microsoft.com/office/officeart/2005/8/layout/vProcess5"/>
    <dgm:cxn modelId="{82FE1E9E-219C-48EE-9407-9A0DFA6BEFB0}" type="presOf" srcId="{DE28D746-936A-46F5-940C-C72F59E7B98B}" destId="{325446B4-2EF2-4BC4-9254-3B7D2F6D8FA3}" srcOrd="1" destOrd="0" presId="urn:microsoft.com/office/officeart/2005/8/layout/vProcess5"/>
    <dgm:cxn modelId="{18C5AD2C-ED0A-45CC-9FD5-140CD815056F}" type="presOf" srcId="{F724EE8F-2352-4CD5-AE22-D11B2FB0C7CD}" destId="{C8090404-E707-4121-8463-9720DB8CA350}" srcOrd="0" destOrd="0" presId="urn:microsoft.com/office/officeart/2005/8/layout/vProcess5"/>
    <dgm:cxn modelId="{48FE0040-07B8-4AA0-BBA7-A60363C4EEF5}" type="presOf" srcId="{ADCFE702-14A2-4F61-9840-2718C0BCC82D}" destId="{D33C5E08-8CC7-42CA-A32E-E25A11DC9B9F}" srcOrd="0" destOrd="0" presId="urn:microsoft.com/office/officeart/2005/8/layout/vProcess5"/>
    <dgm:cxn modelId="{7FD428B4-09A5-4F0A-93B4-744B03F8BB15}" srcId="{7202E4E1-C2D8-4F76-87B6-CE3BEC7B11EC}" destId="{F013F6A9-467C-4DF9-A87D-E583CDA2A91A}" srcOrd="0" destOrd="0" parTransId="{C212EF7A-C9D5-4CAA-8628-50F8F47B1D91}" sibTransId="{ADCFE702-14A2-4F61-9840-2718C0BCC82D}"/>
    <dgm:cxn modelId="{7310C9E6-D1B0-400A-A983-0BAD273384B8}" srcId="{7202E4E1-C2D8-4F76-87B6-CE3BEC7B11EC}" destId="{E0A92231-5ADF-4DE7-BFEE-10CA38842458}" srcOrd="4" destOrd="0" parTransId="{1EEB9A4E-2D13-4534-A57C-CF61CBA7E347}" sibTransId="{6C9195F8-C2F0-4D2E-BC46-707967AAE73D}"/>
    <dgm:cxn modelId="{FF0F703E-D894-4B9A-BE21-D8390BCD0287}" type="presOf" srcId="{BAE4091F-BE64-4570-93D9-5E07B60F7E7C}" destId="{C193C0E7-5DDB-4A61-87A3-8AD92A1E28B7}" srcOrd="0" destOrd="0" presId="urn:microsoft.com/office/officeart/2005/8/layout/vProcess5"/>
    <dgm:cxn modelId="{703AAFC2-925C-4AB1-B9B6-8F6DE56B01A5}" type="presOf" srcId="{DE28D746-936A-46F5-940C-C72F59E7B98B}" destId="{3DFAE8D0-4FEC-4E17-86BE-460C7C20CB03}" srcOrd="0" destOrd="0" presId="urn:microsoft.com/office/officeart/2005/8/layout/vProcess5"/>
    <dgm:cxn modelId="{6C3F3197-9A0A-4442-9FD5-CAB55F90ED93}" srcId="{E0A92231-5ADF-4DE7-BFEE-10CA38842458}" destId="{E1798C23-38CA-43C9-B808-2CEA2C45A4A8}" srcOrd="0" destOrd="0" parTransId="{CFB8408F-6458-4E00-8F78-ACC15E8611CE}" sibTransId="{0FCDD93C-E809-43E7-8C82-F0D264F7D548}"/>
    <dgm:cxn modelId="{5163A82C-590B-40C0-B014-42F2ADB31FDB}" type="presOf" srcId="{7202E4E1-C2D8-4F76-87B6-CE3BEC7B11EC}" destId="{A9E7926C-16EC-4577-AEE5-D33B10FC2C52}" srcOrd="0" destOrd="0" presId="urn:microsoft.com/office/officeart/2005/8/layout/vProcess5"/>
    <dgm:cxn modelId="{CA10A627-C617-47BE-A3F6-0A0D1BBC0DC5}" type="presOf" srcId="{F013F6A9-467C-4DF9-A87D-E583CDA2A91A}" destId="{5022C05B-7152-4FA9-B86E-8992D8BEC51A}" srcOrd="0" destOrd="0" presId="urn:microsoft.com/office/officeart/2005/8/layout/vProcess5"/>
    <dgm:cxn modelId="{913D3534-4370-476A-AC20-67540A58E441}" type="presOf" srcId="{F724EE8F-2352-4CD5-AE22-D11B2FB0C7CD}" destId="{6B9BC5E7-956E-4952-8EC9-3A7D49331A5B}" srcOrd="1" destOrd="0" presId="urn:microsoft.com/office/officeart/2005/8/layout/vProcess5"/>
    <dgm:cxn modelId="{1035917C-9427-4A4E-B323-3D28E9DBF9E4}" srcId="{7202E4E1-C2D8-4F76-87B6-CE3BEC7B11EC}" destId="{F724EE8F-2352-4CD5-AE22-D11B2FB0C7CD}" srcOrd="1" destOrd="0" parTransId="{B92DC815-4497-48EE-AFB0-3B065A641E07}" sibTransId="{BAE4091F-BE64-4570-93D9-5E07B60F7E7C}"/>
    <dgm:cxn modelId="{4C9A3A9A-036D-493F-9CD2-3B602DC1AC36}" type="presOf" srcId="{B3A17426-576A-45A4-87F3-0FB5FEB8280A}" destId="{0064E734-9E58-4C6A-80A1-BFB67A35593A}" srcOrd="0" destOrd="0" presId="urn:microsoft.com/office/officeart/2005/8/layout/vProcess5"/>
    <dgm:cxn modelId="{8CE7555E-06B1-4102-AC99-445B602EB7B8}" type="presOf" srcId="{B3A17426-576A-45A4-87F3-0FB5FEB8280A}" destId="{7EE3C22C-2FFE-4F36-B043-4D7FAD8CF297}" srcOrd="1" destOrd="0" presId="urn:microsoft.com/office/officeart/2005/8/layout/vProcess5"/>
    <dgm:cxn modelId="{C2951021-4ABD-48CA-9A28-34D77C9F2FBE}" type="presOf" srcId="{E0A92231-5ADF-4DE7-BFEE-10CA38842458}" destId="{91489B59-19CE-43B8-904D-DA901D1B58E6}" srcOrd="1" destOrd="0" presId="urn:microsoft.com/office/officeart/2005/8/layout/vProcess5"/>
    <dgm:cxn modelId="{16E79D43-BF90-4B6D-8716-11B2973BD953}" type="presParOf" srcId="{A9E7926C-16EC-4577-AEE5-D33B10FC2C52}" destId="{116387A9-1F87-47E5-8FFD-26677C140FDD}" srcOrd="0" destOrd="0" presId="urn:microsoft.com/office/officeart/2005/8/layout/vProcess5"/>
    <dgm:cxn modelId="{DFD42548-5BF5-424F-BC66-837564335227}" type="presParOf" srcId="{A9E7926C-16EC-4577-AEE5-D33B10FC2C52}" destId="{5022C05B-7152-4FA9-B86E-8992D8BEC51A}" srcOrd="1" destOrd="0" presId="urn:microsoft.com/office/officeart/2005/8/layout/vProcess5"/>
    <dgm:cxn modelId="{EAFA3C68-8B6D-4A84-93E1-0B72E2CCBD79}" type="presParOf" srcId="{A9E7926C-16EC-4577-AEE5-D33B10FC2C52}" destId="{C8090404-E707-4121-8463-9720DB8CA350}" srcOrd="2" destOrd="0" presId="urn:microsoft.com/office/officeart/2005/8/layout/vProcess5"/>
    <dgm:cxn modelId="{812DE313-37A8-4E10-AFE9-CA4571F603B8}" type="presParOf" srcId="{A9E7926C-16EC-4577-AEE5-D33B10FC2C52}" destId="{3DFAE8D0-4FEC-4E17-86BE-460C7C20CB03}" srcOrd="3" destOrd="0" presId="urn:microsoft.com/office/officeart/2005/8/layout/vProcess5"/>
    <dgm:cxn modelId="{9CF77E66-BDA1-442D-8558-BA484436FFC6}" type="presParOf" srcId="{A9E7926C-16EC-4577-AEE5-D33B10FC2C52}" destId="{0064E734-9E58-4C6A-80A1-BFB67A35593A}" srcOrd="4" destOrd="0" presId="urn:microsoft.com/office/officeart/2005/8/layout/vProcess5"/>
    <dgm:cxn modelId="{36A30DBE-86A5-4556-9D6D-40141E52E091}" type="presParOf" srcId="{A9E7926C-16EC-4577-AEE5-D33B10FC2C52}" destId="{46F9A39F-B894-4185-8F2D-43D7E31F0309}" srcOrd="5" destOrd="0" presId="urn:microsoft.com/office/officeart/2005/8/layout/vProcess5"/>
    <dgm:cxn modelId="{8E438816-F687-4C7D-8328-95C3D864EE14}" type="presParOf" srcId="{A9E7926C-16EC-4577-AEE5-D33B10FC2C52}" destId="{D33C5E08-8CC7-42CA-A32E-E25A11DC9B9F}" srcOrd="6" destOrd="0" presId="urn:microsoft.com/office/officeart/2005/8/layout/vProcess5"/>
    <dgm:cxn modelId="{DB325960-F8E6-4DCE-9693-AE5F7AFBE541}" type="presParOf" srcId="{A9E7926C-16EC-4577-AEE5-D33B10FC2C52}" destId="{C193C0E7-5DDB-4A61-87A3-8AD92A1E28B7}" srcOrd="7" destOrd="0" presId="urn:microsoft.com/office/officeart/2005/8/layout/vProcess5"/>
    <dgm:cxn modelId="{D6333C92-6372-4D95-89B7-3D33BF13D738}" type="presParOf" srcId="{A9E7926C-16EC-4577-AEE5-D33B10FC2C52}" destId="{467C8B64-46E0-4DB7-9BCB-210E59C5861F}" srcOrd="8" destOrd="0" presId="urn:microsoft.com/office/officeart/2005/8/layout/vProcess5"/>
    <dgm:cxn modelId="{DEF4DF91-6F6E-43BD-B36D-F2DDFB4FE0B3}" type="presParOf" srcId="{A9E7926C-16EC-4577-AEE5-D33B10FC2C52}" destId="{00EA64CF-4902-4D2B-8250-2A10DF7F2D91}" srcOrd="9" destOrd="0" presId="urn:microsoft.com/office/officeart/2005/8/layout/vProcess5"/>
    <dgm:cxn modelId="{EB215F2B-6358-4736-84E7-C496E1153E3C}" type="presParOf" srcId="{A9E7926C-16EC-4577-AEE5-D33B10FC2C52}" destId="{F7A14D19-B77C-4371-8507-107E177F4FB2}" srcOrd="10" destOrd="0" presId="urn:microsoft.com/office/officeart/2005/8/layout/vProcess5"/>
    <dgm:cxn modelId="{CB2C2FE8-CC2E-4162-8725-CCBEBE2A5A92}" type="presParOf" srcId="{A9E7926C-16EC-4577-AEE5-D33B10FC2C52}" destId="{6B9BC5E7-956E-4952-8EC9-3A7D49331A5B}" srcOrd="11" destOrd="0" presId="urn:microsoft.com/office/officeart/2005/8/layout/vProcess5"/>
    <dgm:cxn modelId="{164ACC4A-C03C-47E2-8F06-EA84DBFD6F26}" type="presParOf" srcId="{A9E7926C-16EC-4577-AEE5-D33B10FC2C52}" destId="{325446B4-2EF2-4BC4-9254-3B7D2F6D8FA3}" srcOrd="12" destOrd="0" presId="urn:microsoft.com/office/officeart/2005/8/layout/vProcess5"/>
    <dgm:cxn modelId="{2454F1CC-7684-4221-900F-F53A2954AD0B}" type="presParOf" srcId="{A9E7926C-16EC-4577-AEE5-D33B10FC2C52}" destId="{7EE3C22C-2FFE-4F36-B043-4D7FAD8CF297}" srcOrd="13" destOrd="0" presId="urn:microsoft.com/office/officeart/2005/8/layout/vProcess5"/>
    <dgm:cxn modelId="{50F2FECA-D5B7-4F5D-B16A-8D74947D4A54}" type="presParOf" srcId="{A9E7926C-16EC-4577-AEE5-D33B10FC2C52}" destId="{91489B59-19CE-43B8-904D-DA901D1B58E6}"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840D23-E4F8-445D-94CD-62A7D633E25C}">
      <dsp:nvSpPr>
        <dsp:cNvPr id="0" name=""/>
        <dsp:cNvSpPr/>
      </dsp:nvSpPr>
      <dsp:spPr>
        <a:xfrm>
          <a:off x="140496" y="2"/>
          <a:ext cx="4286245" cy="25717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a:t>DSP's and caregivers- you will learn important risk factors associated </a:t>
          </a:r>
          <a:r>
            <a:rPr lang="en-US" sz="2100" kern="1200">
              <a:latin typeface="Calibri Light" panose="020F0302020204030204"/>
            </a:rPr>
            <a:t>with seizures</a:t>
          </a:r>
          <a:r>
            <a:rPr lang="en-US" sz="2100" kern="1200"/>
            <a:t>, learn to recognize signs and symptoms, and </a:t>
          </a:r>
          <a:r>
            <a:rPr lang="en-US" sz="2100" b="0" i="0" u="none" strike="noStrike" kern="1200" cap="none" baseline="0" noProof="0">
              <a:latin typeface="Calibri Light"/>
              <a:cs typeface="Calibri Light"/>
            </a:rPr>
            <a:t>the importance of reporting.</a:t>
          </a:r>
          <a:endParaRPr lang="en-US" sz="2100" kern="1200"/>
        </a:p>
      </dsp:txBody>
      <dsp:txXfrm>
        <a:off x="140496" y="2"/>
        <a:ext cx="4286245" cy="2571747"/>
      </dsp:txXfrm>
    </dsp:sp>
    <dsp:sp modelId="{6D2CE9C5-DDAA-49E2-A47A-920C7D41D291}">
      <dsp:nvSpPr>
        <dsp:cNvPr id="0" name=""/>
        <dsp:cNvSpPr/>
      </dsp:nvSpPr>
      <dsp:spPr>
        <a:xfrm>
          <a:off x="140496" y="3000374"/>
          <a:ext cx="4286245" cy="2571747"/>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a:t>Support Coordinators-you will learn important risk factors associated with </a:t>
          </a:r>
          <a:r>
            <a:rPr lang="en-US" sz="2100" kern="1200">
              <a:latin typeface="Calibri Light" panose="020F0302020204030204"/>
            </a:rPr>
            <a:t>seizures</a:t>
          </a:r>
          <a:r>
            <a:rPr lang="en-US" sz="2100" kern="1200"/>
            <a:t>, understand the signs and symptoms that DSP's and caregivers are going to recognize and provide in documentation, and </a:t>
          </a:r>
          <a:r>
            <a:rPr lang="en-US" sz="2100" kern="1200">
              <a:latin typeface="Calibri Light" panose="020F0302020204030204"/>
            </a:rPr>
            <a:t>learn diagnosis</a:t>
          </a:r>
          <a:r>
            <a:rPr lang="en-US" sz="2100" kern="1200"/>
            <a:t> that may be associated with risk factors.</a:t>
          </a:r>
        </a:p>
      </dsp:txBody>
      <dsp:txXfrm>
        <a:off x="140496" y="3000374"/>
        <a:ext cx="4286245" cy="25717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22C05B-7152-4FA9-B86E-8992D8BEC51A}">
      <dsp:nvSpPr>
        <dsp:cNvPr id="0" name=""/>
        <dsp:cNvSpPr/>
      </dsp:nvSpPr>
      <dsp:spPr>
        <a:xfrm>
          <a:off x="0" y="0"/>
          <a:ext cx="6360745" cy="78043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b="0" i="0" u="none" strike="noStrike" kern="1200" cap="none" baseline="0" noProof="0"/>
            <a:t>Breathing in food or saliva into the lungs during a seizure, which can cause aspiration pneumonia</a:t>
          </a:r>
        </a:p>
      </dsp:txBody>
      <dsp:txXfrm>
        <a:off x="22858" y="22858"/>
        <a:ext cx="5427279" cy="734722"/>
      </dsp:txXfrm>
    </dsp:sp>
    <dsp:sp modelId="{C8090404-E707-4121-8463-9720DB8CA350}">
      <dsp:nvSpPr>
        <dsp:cNvPr id="0" name=""/>
        <dsp:cNvSpPr/>
      </dsp:nvSpPr>
      <dsp:spPr>
        <a:xfrm>
          <a:off x="474990" y="888833"/>
          <a:ext cx="6360745" cy="78043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a:t>Injury from falls, bumps, </a:t>
          </a:r>
          <a:r>
            <a:rPr lang="en-US" sz="1900" kern="1200">
              <a:latin typeface="Calibri Light" panose="020F0302020204030204"/>
            </a:rPr>
            <a:t>or self-inflicted </a:t>
          </a:r>
          <a:r>
            <a:rPr lang="en-US" sz="1900" kern="1200"/>
            <a:t>bites</a:t>
          </a:r>
          <a:r>
            <a:rPr lang="en-US" sz="1900" kern="1200">
              <a:latin typeface="Calibri Light" panose="020F0302020204030204"/>
            </a:rPr>
            <a:t> </a:t>
          </a:r>
        </a:p>
      </dsp:txBody>
      <dsp:txXfrm>
        <a:off x="497848" y="911691"/>
        <a:ext cx="5332753" cy="734722"/>
      </dsp:txXfrm>
    </dsp:sp>
    <dsp:sp modelId="{3DFAE8D0-4FEC-4E17-86BE-460C7C20CB03}">
      <dsp:nvSpPr>
        <dsp:cNvPr id="0" name=""/>
        <dsp:cNvSpPr/>
      </dsp:nvSpPr>
      <dsp:spPr>
        <a:xfrm>
          <a:off x="949981" y="1777666"/>
          <a:ext cx="6360745" cy="78043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a:t>Permanent brain damage (stroke or other damage)</a:t>
          </a:r>
        </a:p>
      </dsp:txBody>
      <dsp:txXfrm>
        <a:off x="972839" y="1800524"/>
        <a:ext cx="5332753" cy="734722"/>
      </dsp:txXfrm>
    </dsp:sp>
    <dsp:sp modelId="{0064E734-9E58-4C6A-80A1-BFB67A35593A}">
      <dsp:nvSpPr>
        <dsp:cNvPr id="0" name=""/>
        <dsp:cNvSpPr/>
      </dsp:nvSpPr>
      <dsp:spPr>
        <a:xfrm>
          <a:off x="1424972" y="2666499"/>
          <a:ext cx="6360745" cy="78043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a:latin typeface="Calibri Light" panose="020F0302020204030204"/>
            </a:rPr>
            <a:t>Medication side effects (drowsiness, and drug toxicity)</a:t>
          </a:r>
          <a:endParaRPr lang="en-US" sz="1900" kern="1200"/>
        </a:p>
      </dsp:txBody>
      <dsp:txXfrm>
        <a:off x="1447830" y="2689357"/>
        <a:ext cx="5332753" cy="734722"/>
      </dsp:txXfrm>
    </dsp:sp>
    <dsp:sp modelId="{46F9A39F-B894-4185-8F2D-43D7E31F0309}">
      <dsp:nvSpPr>
        <dsp:cNvPr id="0" name=""/>
        <dsp:cNvSpPr/>
      </dsp:nvSpPr>
      <dsp:spPr>
        <a:xfrm>
          <a:off x="1899962" y="3555333"/>
          <a:ext cx="6360745" cy="780438"/>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a:latin typeface="Calibri Light" panose="020F0302020204030204"/>
            </a:rPr>
            <a:t>Longterm medication side effects (</a:t>
          </a:r>
          <a:r>
            <a:rPr lang="en-US" sz="1900" kern="1200" err="1">
              <a:latin typeface="Calibri Light" panose="020F0302020204030204"/>
            </a:rPr>
            <a:t>osteporosis</a:t>
          </a:r>
          <a:r>
            <a:rPr lang="en-US" sz="1900" kern="1200">
              <a:latin typeface="Calibri Light" panose="020F0302020204030204"/>
            </a:rPr>
            <a:t>)</a:t>
          </a:r>
        </a:p>
        <a:p>
          <a:pPr marL="114300" lvl="1" indent="-114300" algn="l" defTabSz="666750" rtl="0">
            <a:lnSpc>
              <a:spcPct val="90000"/>
            </a:lnSpc>
            <a:spcBef>
              <a:spcPct val="0"/>
            </a:spcBef>
            <a:spcAft>
              <a:spcPct val="15000"/>
            </a:spcAft>
            <a:buChar char="••"/>
          </a:pPr>
          <a:r>
            <a:rPr lang="en-US" sz="1500" kern="1200">
              <a:latin typeface="Calibri Light" panose="020F0302020204030204"/>
            </a:rPr>
            <a:t>					(NIH, 2020)</a:t>
          </a:r>
        </a:p>
      </dsp:txBody>
      <dsp:txXfrm>
        <a:off x="1922820" y="3578191"/>
        <a:ext cx="5332753" cy="734722"/>
      </dsp:txXfrm>
    </dsp:sp>
    <dsp:sp modelId="{D33C5E08-8CC7-42CA-A32E-E25A11DC9B9F}">
      <dsp:nvSpPr>
        <dsp:cNvPr id="0" name=""/>
        <dsp:cNvSpPr/>
      </dsp:nvSpPr>
      <dsp:spPr>
        <a:xfrm>
          <a:off x="5853459" y="570154"/>
          <a:ext cx="507285" cy="507285"/>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a:p>
      </dsp:txBody>
      <dsp:txXfrm>
        <a:off x="5967598" y="570154"/>
        <a:ext cx="279007" cy="381732"/>
      </dsp:txXfrm>
    </dsp:sp>
    <dsp:sp modelId="{C193C0E7-5DDB-4A61-87A3-8AD92A1E28B7}">
      <dsp:nvSpPr>
        <dsp:cNvPr id="0" name=""/>
        <dsp:cNvSpPr/>
      </dsp:nvSpPr>
      <dsp:spPr>
        <a:xfrm>
          <a:off x="6328450" y="1458987"/>
          <a:ext cx="507285" cy="507285"/>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a:p>
      </dsp:txBody>
      <dsp:txXfrm>
        <a:off x="6442589" y="1458987"/>
        <a:ext cx="279007" cy="381732"/>
      </dsp:txXfrm>
    </dsp:sp>
    <dsp:sp modelId="{467C8B64-46E0-4DB7-9BCB-210E59C5861F}">
      <dsp:nvSpPr>
        <dsp:cNvPr id="0" name=""/>
        <dsp:cNvSpPr/>
      </dsp:nvSpPr>
      <dsp:spPr>
        <a:xfrm>
          <a:off x="6803441" y="2334813"/>
          <a:ext cx="507285" cy="507285"/>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a:p>
      </dsp:txBody>
      <dsp:txXfrm>
        <a:off x="6917580" y="2334813"/>
        <a:ext cx="279007" cy="381732"/>
      </dsp:txXfrm>
    </dsp:sp>
    <dsp:sp modelId="{00EA64CF-4902-4D2B-8250-2A10DF7F2D91}">
      <dsp:nvSpPr>
        <dsp:cNvPr id="0" name=""/>
        <dsp:cNvSpPr/>
      </dsp:nvSpPr>
      <dsp:spPr>
        <a:xfrm>
          <a:off x="7278431" y="3232318"/>
          <a:ext cx="507285" cy="507285"/>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a:p>
      </dsp:txBody>
      <dsp:txXfrm>
        <a:off x="7392570" y="3232318"/>
        <a:ext cx="279007" cy="3817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1772EAB0-0D3E-43F4-893C-513DE18F6570}" type="datetimeFigureOut">
              <a:rPr lang="en-US" smtClean="0"/>
              <a:t>10/29/2020</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0ADC6558-B6D6-4F53-835C-49D350EFE1F3}" type="slidenum">
              <a:rPr lang="en-US" smtClean="0"/>
              <a:t>‹#›</a:t>
            </a:fld>
            <a:endParaRPr lang="en-US"/>
          </a:p>
        </p:txBody>
      </p:sp>
    </p:spTree>
    <p:extLst>
      <p:ext uri="{BB962C8B-B14F-4D97-AF65-F5344CB8AC3E}">
        <p14:creationId xmlns:p14="http://schemas.microsoft.com/office/powerpoint/2010/main" val="3068157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B22BDFC-610D-41E4-80EA-3D30B84093F2}" type="datetime1">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266098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9826AD-D73F-4D91-A98C-08A80F5A3723}" type="datetime1">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346481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983EAF-D397-4B15-B05E-54499017B8C8}" type="datetime1">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64919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C6EAF7-5FC3-48E4-AEFA-B2D4297FE996}" type="datetime1">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858192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EA7BEC-67C9-4EAB-9F33-F5F75746D3EB}" type="datetime1">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2175498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F3259A8-11AE-4EA0-B01D-F279DF0ED599}" type="datetime1">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2672147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D7AC60-B80F-444F-8709-F4E8B9BD0C3B}" type="datetime1">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223958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B6B6D7-F43D-47BA-B866-9C5DB5CBE5FD}" type="datetime1">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3531920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FFDD1-713A-49B6-9946-025512DEA13A}" type="datetime1">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3547783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6035F2F-354F-42BD-AA65-5B9DA52B15AE}" type="datetime1">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344959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ED3647C-0F73-4FF0-9D7A-0C5A7EE21473}" type="datetime1">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4BD403-32A3-456F-9E42-157C52AD5E0F}" type="slidenum">
              <a:rPr lang="en-US" smtClean="0"/>
              <a:t>‹#›</a:t>
            </a:fld>
            <a:endParaRPr lang="en-US"/>
          </a:p>
        </p:txBody>
      </p:sp>
    </p:spTree>
    <p:extLst>
      <p:ext uri="{BB962C8B-B14F-4D97-AF65-F5344CB8AC3E}">
        <p14:creationId xmlns:p14="http://schemas.microsoft.com/office/powerpoint/2010/main" val="3255289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5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52BC4CF-3BF3-4F81-B95D-C93608B35970}" type="datetime1">
              <a:rPr lang="en-US" smtClean="0"/>
              <a:t>10/29/2020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4BD403-32A3-456F-9E42-157C52AD5E0F}" type="slidenum">
              <a:rPr lang="en-US" smtClean="0"/>
              <a:t>‹#›</a:t>
            </a:fld>
            <a:endParaRPr lang="en-US"/>
          </a:p>
        </p:txBody>
      </p:sp>
    </p:spTree>
    <p:extLst>
      <p:ext uri="{BB962C8B-B14F-4D97-AF65-F5344CB8AC3E}">
        <p14:creationId xmlns:p14="http://schemas.microsoft.com/office/powerpoint/2010/main" val="40983298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dc.gov/epilepsy/about/types-of-seizures.htm" TargetMode="External"/><Relationship Id="rId7" Type="http://schemas.openxmlformats.org/officeDocument/2006/relationships/hyperlink" Target="https://medlineplus.gov/ency/article/000694.htm" TargetMode="External"/><Relationship Id="rId2" Type="http://schemas.openxmlformats.org/officeDocument/2006/relationships/hyperlink" Target="https://www.ncbi.nlm.nih.gov/books/NBK526004/" TargetMode="External"/><Relationship Id="rId1" Type="http://schemas.openxmlformats.org/officeDocument/2006/relationships/slideLayout" Target="../slideLayouts/slideLayout2.xml"/><Relationship Id="rId6" Type="http://schemas.openxmlformats.org/officeDocument/2006/relationships/hyperlink" Target="https://www.mayoclinic.org/diseases-conditions/seizure/diagnosis-treatment/drc-20365730" TargetMode="External"/><Relationship Id="rId5" Type="http://schemas.openxmlformats.org/officeDocument/2006/relationships/hyperlink" Target="https://www.mayoclinic.org/diseases-conditions/seizure/symptoms-causes/syc-20365711" TargetMode="External"/><Relationship Id="rId4" Type="http://schemas.openxmlformats.org/officeDocument/2006/relationships/hyperlink" Target="https://n.neurology.org/content/69/22/e2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40216" y="1727389"/>
            <a:ext cx="8215964" cy="2863334"/>
          </a:xfrm>
        </p:spPr>
        <p:txBody>
          <a:bodyPr>
            <a:normAutofit/>
          </a:bodyPr>
          <a:lstStyle/>
          <a:p>
            <a:pPr algn="ctr"/>
            <a:r>
              <a:rPr lang="en-US" sz="4800" b="1">
                <a:solidFill>
                  <a:srgbClr val="00B050"/>
                </a:solidFill>
                <a:latin typeface="Arial"/>
                <a:cs typeface="Arial"/>
              </a:rPr>
              <a:t>Seizures </a:t>
            </a:r>
            <a:br>
              <a:rPr lang="en-US" sz="4800" b="1">
                <a:solidFill>
                  <a:srgbClr val="00B050"/>
                </a:solidFill>
                <a:latin typeface="Arial"/>
                <a:cs typeface="Arial"/>
              </a:rPr>
            </a:br>
            <a:r>
              <a:rPr lang="en-US" sz="3200" b="1">
                <a:solidFill>
                  <a:srgbClr val="00B050"/>
                </a:solidFill>
                <a:latin typeface="Arial"/>
                <a:cs typeface="Arial"/>
              </a:rPr>
              <a:t>Risk Awareness Tool (RAT)</a:t>
            </a:r>
            <a:endParaRPr lang="en-US" sz="3200" b="1">
              <a:solidFill>
                <a:srgbClr val="00B050"/>
              </a:solidFill>
              <a:latin typeface="Arial" panose="020B0604020202020204" pitchFamily="34" charset="0"/>
              <a:cs typeface="Arial" panose="020B0604020202020204" pitchFamily="34" charset="0"/>
            </a:endParaRPr>
          </a:p>
        </p:txBody>
      </p:sp>
      <p:sp>
        <p:nvSpPr>
          <p:cNvPr id="7" name="Rectangle 6"/>
          <p:cNvSpPr/>
          <p:nvPr/>
        </p:nvSpPr>
        <p:spPr>
          <a:xfrm>
            <a:off x="1392052" y="4981020"/>
            <a:ext cx="6512293" cy="1631216"/>
          </a:xfrm>
          <a:prstGeom prst="rect">
            <a:avLst/>
          </a:prstGeom>
        </p:spPr>
        <p:txBody>
          <a:bodyPr wrap="square">
            <a:spAutoFit/>
          </a:bodyPr>
          <a:lstStyle/>
          <a:p>
            <a:pPr algn="ctr"/>
            <a:r>
              <a:rPr lang="en-US" sz="2000" b="1">
                <a:solidFill>
                  <a:srgbClr val="0070C0"/>
                </a:solidFill>
              </a:rPr>
              <a:t>   </a:t>
            </a:r>
            <a:r>
              <a:rPr lang="en-US" sz="2000" b="1">
                <a:latin typeface="Arial" panose="020B0604020202020204" pitchFamily="34" charset="0"/>
                <a:cs typeface="Arial" panose="020B0604020202020204" pitchFamily="34" charset="0"/>
              </a:rPr>
              <a:t>Presented by:     </a:t>
            </a:r>
          </a:p>
          <a:p>
            <a:pPr algn="ctr"/>
            <a:r>
              <a:rPr lang="en-US" sz="2000" b="1">
                <a:latin typeface="Arial" panose="020B0604020202020204" pitchFamily="34" charset="0"/>
                <a:cs typeface="Arial" panose="020B0604020202020204" pitchFamily="34" charset="0"/>
              </a:rPr>
              <a:t>The Virginia Department of Behavioral Health and Developmental Services </a:t>
            </a:r>
          </a:p>
          <a:p>
            <a:pPr algn="ctr"/>
            <a:r>
              <a:rPr lang="en-US" sz="2000" b="1">
                <a:latin typeface="Arial" panose="020B0604020202020204" pitchFamily="34" charset="0"/>
                <a:cs typeface="Arial" panose="020B0604020202020204" pitchFamily="34" charset="0"/>
              </a:rPr>
              <a:t> The Office of Integrated Health</a:t>
            </a:r>
          </a:p>
          <a:p>
            <a:pPr algn="ctr"/>
            <a:r>
              <a:rPr lang="en-US" sz="2000" b="1">
                <a:latin typeface="Arial" panose="020B0604020202020204" pitchFamily="34" charset="0"/>
                <a:cs typeface="Arial" panose="020B0604020202020204" pitchFamily="34" charset="0"/>
              </a:rPr>
              <a:t>Health Supports Network</a:t>
            </a:r>
          </a:p>
        </p:txBody>
      </p:sp>
      <p:grpSp>
        <p:nvGrpSpPr>
          <p:cNvPr id="9" name="Group 8"/>
          <p:cNvGrpSpPr/>
          <p:nvPr/>
        </p:nvGrpSpPr>
        <p:grpSpPr>
          <a:xfrm>
            <a:off x="2773276" y="503704"/>
            <a:ext cx="3749844" cy="1021391"/>
            <a:chOff x="2641333" y="1222408"/>
            <a:chExt cx="4013734" cy="1093270"/>
          </a:xfrm>
        </p:grpSpPr>
        <p:sp>
          <p:nvSpPr>
            <p:cNvPr id="8" name="Rectangle 7"/>
            <p:cNvSpPr/>
            <p:nvPr/>
          </p:nvSpPr>
          <p:spPr>
            <a:xfrm>
              <a:off x="2641333" y="1222408"/>
              <a:ext cx="4013734" cy="109327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DBHDS_Logo_CMYK_BLK_062014-Cropped.jpg"/>
            <p:cNvPicPr/>
            <p:nvPr/>
          </p:nvPicPr>
          <p:blipFill>
            <a:blip r:embed="rId2"/>
            <a:stretch>
              <a:fillRect/>
            </a:stretch>
          </p:blipFill>
          <p:spPr>
            <a:xfrm>
              <a:off x="2705100" y="1273743"/>
              <a:ext cx="3886200" cy="990600"/>
            </a:xfrm>
            <a:prstGeom prst="rect">
              <a:avLst/>
            </a:prstGeom>
          </p:spPr>
        </p:pic>
      </p:grpSp>
      <p:sp>
        <p:nvSpPr>
          <p:cNvPr id="2" name="Slide Number Placeholder 1"/>
          <p:cNvSpPr>
            <a:spLocks noGrp="1"/>
          </p:cNvSpPr>
          <p:nvPr>
            <p:ph type="sldNum" sz="quarter" idx="12"/>
          </p:nvPr>
        </p:nvSpPr>
        <p:spPr/>
        <p:txBody>
          <a:bodyPr/>
          <a:lstStyle/>
          <a:p>
            <a:fld id="{BA4BD403-32A3-456F-9E42-157C52AD5E0F}" type="slidenum">
              <a:rPr lang="en-US" sz="800" smtClean="0">
                <a:latin typeface="Arial" panose="020B0604020202020204" pitchFamily="34" charset="0"/>
                <a:cs typeface="Arial" panose="020B0604020202020204" pitchFamily="34" charset="0"/>
              </a:rPr>
              <a:t>1</a:t>
            </a:fld>
            <a:endParaRPr lang="en-US" sz="800">
              <a:latin typeface="Arial" panose="020B0604020202020204" pitchFamily="34" charset="0"/>
              <a:cs typeface="Arial" panose="020B0604020202020204" pitchFamily="34" charset="0"/>
            </a:endParaRPr>
          </a:p>
        </p:txBody>
      </p:sp>
      <p:sp>
        <p:nvSpPr>
          <p:cNvPr id="3" name="Rectangle 2"/>
          <p:cNvSpPr/>
          <p:nvPr/>
        </p:nvSpPr>
        <p:spPr>
          <a:xfrm>
            <a:off x="4450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
        <p:nvSpPr>
          <p:cNvPr id="4" name="Rectangle 3"/>
          <p:cNvSpPr/>
          <p:nvPr/>
        </p:nvSpPr>
        <p:spPr>
          <a:xfrm>
            <a:off x="4450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
        <p:nvSpPr>
          <p:cNvPr id="12" name="Rectangle 11"/>
          <p:cNvSpPr/>
          <p:nvPr/>
        </p:nvSpPr>
        <p:spPr>
          <a:xfrm>
            <a:off x="4450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
        <p:nvSpPr>
          <p:cNvPr id="13" name="Rectangle 12"/>
          <p:cNvSpPr/>
          <p:nvPr/>
        </p:nvSpPr>
        <p:spPr>
          <a:xfrm>
            <a:off x="4450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
        <p:nvSpPr>
          <p:cNvPr id="14" name="Rectangle 13"/>
          <p:cNvSpPr/>
          <p:nvPr/>
        </p:nvSpPr>
        <p:spPr>
          <a:xfrm>
            <a:off x="4450813" y="3244334"/>
            <a:ext cx="242374" cy="369332"/>
          </a:xfrm>
          <a:prstGeom prst="rect">
            <a:avLst/>
          </a:prstGeom>
        </p:spPr>
        <p:txBody>
          <a:bodyPr wrap="none">
            <a:spAutoFit/>
          </a:bodyPr>
          <a:lstStyle/>
          <a:p>
            <a:r>
              <a:rPr lang="en-US">
                <a:solidFill>
                  <a:srgbClr val="000000"/>
                </a:solidFill>
                <a:latin typeface="Times New Roman" panose="02020603050405020304" pitchFamily="18" charset="0"/>
              </a:rPr>
              <a:t> </a:t>
            </a:r>
            <a:endParaRPr lang="en-US"/>
          </a:p>
        </p:txBody>
      </p:sp>
    </p:spTree>
    <p:extLst>
      <p:ext uri="{BB962C8B-B14F-4D97-AF65-F5344CB8AC3E}">
        <p14:creationId xmlns:p14="http://schemas.microsoft.com/office/powerpoint/2010/main" val="3300284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448C5-80D7-48B4-9AA4-E06E24F6AD88}"/>
              </a:ext>
            </a:extLst>
          </p:cNvPr>
          <p:cNvSpPr>
            <a:spLocks noGrp="1"/>
          </p:cNvSpPr>
          <p:nvPr>
            <p:ph type="title"/>
          </p:nvPr>
        </p:nvSpPr>
        <p:spPr>
          <a:xfrm>
            <a:off x="524662" y="139683"/>
            <a:ext cx="5605629" cy="994172"/>
          </a:xfrm>
        </p:spPr>
        <p:txBody>
          <a:bodyPr>
            <a:normAutofit/>
          </a:bodyPr>
          <a:lstStyle/>
          <a:p>
            <a:r>
              <a:rPr lang="en-US" sz="3850">
                <a:latin typeface="Arial Black"/>
                <a:cs typeface="Calibri Light"/>
              </a:rPr>
              <a:t>Diagnosing </a:t>
            </a:r>
          </a:p>
        </p:txBody>
      </p:sp>
      <p:sp>
        <p:nvSpPr>
          <p:cNvPr id="3" name="Content Placeholder 2">
            <a:extLst>
              <a:ext uri="{FF2B5EF4-FFF2-40B4-BE49-F238E27FC236}">
                <a16:creationId xmlns:a16="http://schemas.microsoft.com/office/drawing/2014/main" id="{8726F54C-5E99-440F-ABF6-485DEA2375AB}"/>
              </a:ext>
            </a:extLst>
          </p:cNvPr>
          <p:cNvSpPr>
            <a:spLocks noGrp="1"/>
          </p:cNvSpPr>
          <p:nvPr>
            <p:ph idx="1"/>
          </p:nvPr>
        </p:nvSpPr>
        <p:spPr>
          <a:xfrm>
            <a:off x="524254" y="920605"/>
            <a:ext cx="5674108" cy="5879279"/>
          </a:xfrm>
        </p:spPr>
        <p:txBody>
          <a:bodyPr vert="horz" lIns="91440" tIns="45720" rIns="91440" bIns="45720" rtlCol="0" anchor="ctr">
            <a:noAutofit/>
          </a:bodyPr>
          <a:lstStyle/>
          <a:p>
            <a:pPr marL="0" indent="0">
              <a:buNone/>
            </a:pPr>
            <a:r>
              <a:rPr lang="en-US" sz="1800">
                <a:latin typeface="Arial"/>
                <a:ea typeface="+mn-lt"/>
                <a:cs typeface="+mn-lt"/>
              </a:rPr>
              <a:t>The  physician will need to know as much as possible about what happened immediately before, during, and after the seizure. </a:t>
            </a:r>
          </a:p>
          <a:p>
            <a:pPr>
              <a:buFont typeface="Wingdings" panose="020B0604020202020204" pitchFamily="34" charset="0"/>
              <a:buChar char="Ø"/>
            </a:pPr>
            <a:r>
              <a:rPr lang="en-US" sz="1800">
                <a:latin typeface="Arial"/>
                <a:ea typeface="+mn-lt"/>
                <a:cs typeface="+mn-lt"/>
              </a:rPr>
              <a:t>How often seizures occur, whether there are any warning signs, and symptoms present during the seizure.</a:t>
            </a:r>
          </a:p>
          <a:p>
            <a:pPr marL="0" indent="0">
              <a:buNone/>
            </a:pPr>
            <a:r>
              <a:rPr lang="en-US" sz="1800" b="1">
                <a:latin typeface="Arial"/>
                <a:ea typeface="+mn-lt"/>
                <a:cs typeface="+mn-lt"/>
              </a:rPr>
              <a:t>Electroencephalography (EEG)</a:t>
            </a:r>
            <a:r>
              <a:rPr lang="en-US" sz="1800">
                <a:latin typeface="Arial"/>
                <a:ea typeface="+mn-lt"/>
                <a:cs typeface="+mn-lt"/>
              </a:rPr>
              <a:t> is a simple and painless study that records the brain’s electrical activity picked up by tiny wires taped to the head. Specific brain wave patterns may be noted during or between seizures in people with epilepsy and may help with diagnosis.</a:t>
            </a:r>
            <a:endParaRPr lang="en-US" sz="1800">
              <a:latin typeface="Arial"/>
              <a:cs typeface="Calibri"/>
            </a:endParaRPr>
          </a:p>
          <a:p>
            <a:pPr marL="0" indent="0">
              <a:buNone/>
            </a:pPr>
            <a:r>
              <a:rPr lang="en-US" sz="1800">
                <a:latin typeface="Arial"/>
                <a:ea typeface="+mn-lt"/>
                <a:cs typeface="+mn-lt"/>
              </a:rPr>
              <a:t>Imaging studies to look at the brain may be helpful in locating tumors, scars, or other abnormalities that may be causing seizures.</a:t>
            </a:r>
          </a:p>
          <a:p>
            <a:pPr marL="285750" indent="-285750"/>
            <a:r>
              <a:rPr lang="en-US" sz="1800" b="1">
                <a:latin typeface="Arial"/>
                <a:ea typeface="+mn-lt"/>
                <a:cs typeface="+mn-lt"/>
              </a:rPr>
              <a:t>Magnetic resonance imaging (MRI)  </a:t>
            </a:r>
          </a:p>
          <a:p>
            <a:pPr marL="285750" indent="-285750"/>
            <a:r>
              <a:rPr lang="en-US" sz="1800" b="1">
                <a:latin typeface="Arial"/>
                <a:ea typeface="+mn-lt"/>
                <a:cs typeface="+mn-lt"/>
              </a:rPr>
              <a:t>Computed tomography (CT) </a:t>
            </a:r>
          </a:p>
          <a:p>
            <a:pPr marL="0" indent="0">
              <a:buNone/>
            </a:pPr>
            <a:r>
              <a:rPr lang="en-US" sz="1800">
                <a:latin typeface="Arial"/>
                <a:ea typeface="+mn-lt"/>
                <a:cs typeface="+mn-lt"/>
              </a:rPr>
              <a:t>These scans create pictures of the inside of the brain. </a:t>
            </a:r>
            <a:endParaRPr lang="en-US">
              <a:cs typeface="Calibri" panose="020F0502020204030204"/>
            </a:endParaRPr>
          </a:p>
          <a:p>
            <a:pPr marL="0" indent="0">
              <a:buNone/>
            </a:pPr>
            <a:r>
              <a:rPr lang="en-US" sz="1800">
                <a:latin typeface="Arial"/>
                <a:ea typeface="+mn-lt"/>
                <a:cs typeface="+mn-lt"/>
              </a:rPr>
              <a:t>(</a:t>
            </a:r>
            <a:r>
              <a:rPr lang="en-US" sz="1800" err="1">
                <a:latin typeface="Arial"/>
                <a:ea typeface="+mn-lt"/>
                <a:cs typeface="+mn-lt"/>
              </a:rPr>
              <a:t>Karceski</a:t>
            </a:r>
            <a:r>
              <a:rPr lang="en-US" sz="1800">
                <a:latin typeface="Arial"/>
                <a:ea typeface="+mn-lt"/>
                <a:cs typeface="+mn-lt"/>
              </a:rPr>
              <a:t>, 2007)</a:t>
            </a:r>
            <a:endParaRPr lang="en-US" sz="1800">
              <a:latin typeface="Arial"/>
              <a:cs typeface="Calibri" panose="020F0502020204030204"/>
            </a:endParaRPr>
          </a:p>
          <a:p>
            <a:endParaRPr lang="en-US" sz="1800">
              <a:latin typeface="Arial"/>
              <a:cs typeface="Calibri" panose="020F0502020204030204"/>
            </a:endParaRPr>
          </a:p>
        </p:txBody>
      </p:sp>
      <p:sp>
        <p:nvSpPr>
          <p:cNvPr id="42" name="Rectangle 41">
            <a:extLst>
              <a:ext uri="{FF2B5EF4-FFF2-40B4-BE49-F238E27FC236}">
                <a16:creationId xmlns:a16="http://schemas.microsoft.com/office/drawing/2014/main"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4" name="Oval 43">
            <a:extLst>
              <a:ext uri="{FF2B5EF4-FFF2-40B4-BE49-F238E27FC236}">
                <a16:creationId xmlns:a16="http://schemas.microsoft.com/office/drawing/2014/main"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Brain in head">
            <a:extLst>
              <a:ext uri="{FF2B5EF4-FFF2-40B4-BE49-F238E27FC236}">
                <a16:creationId xmlns:a16="http://schemas.microsoft.com/office/drawing/2014/main" id="{5D4A7379-029F-4BB5-A260-EB10068C077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624964" y="2865141"/>
            <a:ext cx="1143455" cy="1143455"/>
          </a:xfrm>
          <a:prstGeom prst="rect">
            <a:avLst/>
          </a:prstGeom>
        </p:spPr>
      </p:pic>
      <p:sp>
        <p:nvSpPr>
          <p:cNvPr id="4" name="Slide Number Placeholder 3">
            <a:extLst>
              <a:ext uri="{FF2B5EF4-FFF2-40B4-BE49-F238E27FC236}">
                <a16:creationId xmlns:a16="http://schemas.microsoft.com/office/drawing/2014/main" id="{0B5F89A6-0977-44A3-B244-56550200D01C}"/>
              </a:ext>
            </a:extLst>
          </p:cNvPr>
          <p:cNvSpPr>
            <a:spLocks noGrp="1"/>
          </p:cNvSpPr>
          <p:nvPr>
            <p:ph type="sldNum" sz="quarter" idx="12"/>
          </p:nvPr>
        </p:nvSpPr>
        <p:spPr>
          <a:xfrm>
            <a:off x="7576075" y="6415760"/>
            <a:ext cx="759278" cy="273844"/>
          </a:xfrm>
        </p:spPr>
        <p:txBody>
          <a:bodyPr>
            <a:normAutofit/>
          </a:bodyPr>
          <a:lstStyle/>
          <a:p>
            <a:pPr>
              <a:spcAft>
                <a:spcPts val="600"/>
              </a:spcAft>
            </a:pPr>
            <a:fld id="{BA4BD403-32A3-456F-9E42-157C52AD5E0F}" type="slidenum">
              <a:rPr lang="en-US" sz="920">
                <a:solidFill>
                  <a:srgbClr val="FFFFFF"/>
                </a:solidFill>
              </a:rPr>
              <a:pPr>
                <a:spcAft>
                  <a:spcPts val="600"/>
                </a:spcAft>
              </a:pPr>
              <a:t>10</a:t>
            </a:fld>
            <a:endParaRPr lang="en-US" sz="920">
              <a:solidFill>
                <a:srgbClr val="FFFFFF"/>
              </a:solidFill>
            </a:endParaRPr>
          </a:p>
        </p:txBody>
      </p:sp>
    </p:spTree>
    <p:extLst>
      <p:ext uri="{BB962C8B-B14F-4D97-AF65-F5344CB8AC3E}">
        <p14:creationId xmlns:p14="http://schemas.microsoft.com/office/powerpoint/2010/main" val="1655216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80D6B-EAD6-43B8-94F8-7D30B07EDD83}"/>
              </a:ext>
            </a:extLst>
          </p:cNvPr>
          <p:cNvSpPr>
            <a:spLocks noGrp="1"/>
          </p:cNvSpPr>
          <p:nvPr>
            <p:ph type="title"/>
          </p:nvPr>
        </p:nvSpPr>
        <p:spPr>
          <a:xfrm>
            <a:off x="561083" y="117382"/>
            <a:ext cx="7886700" cy="1095815"/>
          </a:xfrm>
        </p:spPr>
        <p:txBody>
          <a:bodyPr/>
          <a:lstStyle/>
          <a:p>
            <a:r>
              <a:rPr lang="en-US">
                <a:latin typeface="Arial Black"/>
                <a:cs typeface="Calibri Light"/>
              </a:rPr>
              <a:t>Treatment of seizures</a:t>
            </a:r>
            <a:endParaRPr lang="en-US">
              <a:cs typeface="Calibri Light"/>
            </a:endParaRPr>
          </a:p>
        </p:txBody>
      </p:sp>
      <p:sp>
        <p:nvSpPr>
          <p:cNvPr id="4" name="Slide Number Placeholder 3">
            <a:extLst>
              <a:ext uri="{FF2B5EF4-FFF2-40B4-BE49-F238E27FC236}">
                <a16:creationId xmlns:a16="http://schemas.microsoft.com/office/drawing/2014/main" id="{E5CAAC39-B992-405A-A253-248B904BF6FB}"/>
              </a:ext>
            </a:extLst>
          </p:cNvPr>
          <p:cNvSpPr>
            <a:spLocks noGrp="1"/>
          </p:cNvSpPr>
          <p:nvPr>
            <p:ph type="sldNum" sz="quarter" idx="12"/>
          </p:nvPr>
        </p:nvSpPr>
        <p:spPr/>
        <p:txBody>
          <a:bodyPr/>
          <a:lstStyle/>
          <a:p>
            <a:fld id="{BA4BD403-32A3-456F-9E42-157C52AD5E0F}" type="slidenum">
              <a:rPr lang="en-US" smtClean="0"/>
              <a:t>11</a:t>
            </a:fld>
            <a:endParaRPr lang="en-US"/>
          </a:p>
        </p:txBody>
      </p:sp>
      <p:sp>
        <p:nvSpPr>
          <p:cNvPr id="5" name="TextBox 4">
            <a:extLst>
              <a:ext uri="{FF2B5EF4-FFF2-40B4-BE49-F238E27FC236}">
                <a16:creationId xmlns:a16="http://schemas.microsoft.com/office/drawing/2014/main" id="{A5BDA327-9A1A-4B1C-A959-10E8E626B81D}"/>
              </a:ext>
            </a:extLst>
          </p:cNvPr>
          <p:cNvSpPr txBox="1"/>
          <p:nvPr/>
        </p:nvSpPr>
        <p:spPr>
          <a:xfrm>
            <a:off x="317053" y="1454310"/>
            <a:ext cx="2651301"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cs typeface="Calibri"/>
              </a:rPr>
              <a:t>Medication</a:t>
            </a:r>
            <a:r>
              <a:rPr lang="en-US">
                <a:cs typeface="Calibri"/>
              </a:rPr>
              <a:t> is the first line of treatment for seizures.  Treatment may require more than one medication for control.  Determining the right medication and dosage can take time.  The physician must consider other medications and diagnoses.</a:t>
            </a:r>
          </a:p>
        </p:txBody>
      </p:sp>
      <p:sp>
        <p:nvSpPr>
          <p:cNvPr id="6" name="TextBox 5">
            <a:extLst>
              <a:ext uri="{FF2B5EF4-FFF2-40B4-BE49-F238E27FC236}">
                <a16:creationId xmlns:a16="http://schemas.microsoft.com/office/drawing/2014/main" id="{B0AC1C3D-C924-44BC-A8E0-2E3F16FB4A0F}"/>
              </a:ext>
            </a:extLst>
          </p:cNvPr>
          <p:cNvSpPr txBox="1"/>
          <p:nvPr/>
        </p:nvSpPr>
        <p:spPr>
          <a:xfrm>
            <a:off x="6146209" y="1551234"/>
            <a:ext cx="274320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cs typeface="Calibri"/>
              </a:rPr>
              <a:t>Surgery</a:t>
            </a:r>
            <a:r>
              <a:rPr lang="en-US">
                <a:cs typeface="Calibri"/>
              </a:rPr>
              <a:t> is used when medications are not effective.  Surgeons locate and remove the area of the brain where the seizures originate.  </a:t>
            </a:r>
          </a:p>
        </p:txBody>
      </p:sp>
      <p:sp>
        <p:nvSpPr>
          <p:cNvPr id="7" name="TextBox 6">
            <a:extLst>
              <a:ext uri="{FF2B5EF4-FFF2-40B4-BE49-F238E27FC236}">
                <a16:creationId xmlns:a16="http://schemas.microsoft.com/office/drawing/2014/main" id="{E5F4AE93-76A6-4932-90A8-2B74DEC59A40}"/>
              </a:ext>
            </a:extLst>
          </p:cNvPr>
          <p:cNvSpPr txBox="1"/>
          <p:nvPr/>
        </p:nvSpPr>
        <p:spPr>
          <a:xfrm>
            <a:off x="3187476" y="1556261"/>
            <a:ext cx="274320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cs typeface="Calibri"/>
              </a:rPr>
              <a:t>VNS-vagal nerve stimulators</a:t>
            </a:r>
            <a:r>
              <a:rPr lang="en-US">
                <a:cs typeface="Calibri"/>
              </a:rPr>
              <a:t> are attached to the vagus nerve in the neck.  An electrical signal is sent to the brain at the onset of a seizure.  A VNS can be used if the individual feels a seizure coming on or at the beginning of symptoms.</a:t>
            </a:r>
          </a:p>
        </p:txBody>
      </p:sp>
      <p:sp>
        <p:nvSpPr>
          <p:cNvPr id="8" name="TextBox 7">
            <a:extLst>
              <a:ext uri="{FF2B5EF4-FFF2-40B4-BE49-F238E27FC236}">
                <a16:creationId xmlns:a16="http://schemas.microsoft.com/office/drawing/2014/main" id="{AB311AB6-578D-4E81-BE74-8607BC700159}"/>
              </a:ext>
            </a:extLst>
          </p:cNvPr>
          <p:cNvSpPr txBox="1"/>
          <p:nvPr/>
        </p:nvSpPr>
        <p:spPr>
          <a:xfrm>
            <a:off x="6075848" y="3537126"/>
            <a:ext cx="274320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cs typeface="Calibri"/>
              </a:rPr>
              <a:t>Responsive Neurostimulation</a:t>
            </a:r>
            <a:r>
              <a:rPr lang="en-US">
                <a:cs typeface="Calibri"/>
              </a:rPr>
              <a:t>- is a device implanted on the surface of the brain or in brain tissue.  The RN can detect seizure activity and delivers a electrical stimulation to stop seizure activity.</a:t>
            </a:r>
          </a:p>
          <a:p>
            <a:endParaRPr lang="en-US">
              <a:cs typeface="Calibri"/>
            </a:endParaRPr>
          </a:p>
        </p:txBody>
      </p:sp>
      <p:sp>
        <p:nvSpPr>
          <p:cNvPr id="9" name="TextBox 8">
            <a:extLst>
              <a:ext uri="{FF2B5EF4-FFF2-40B4-BE49-F238E27FC236}">
                <a16:creationId xmlns:a16="http://schemas.microsoft.com/office/drawing/2014/main" id="{BC200774-CFFE-43B8-BC57-958F136A89F5}"/>
              </a:ext>
            </a:extLst>
          </p:cNvPr>
          <p:cNvSpPr txBox="1"/>
          <p:nvPr/>
        </p:nvSpPr>
        <p:spPr>
          <a:xfrm>
            <a:off x="268231" y="4966593"/>
            <a:ext cx="274320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cs typeface="Calibri"/>
              </a:rPr>
              <a:t>Deep brain stim</a:t>
            </a:r>
            <a:r>
              <a:rPr lang="en-US">
                <a:cs typeface="Calibri"/>
              </a:rPr>
              <a:t>- electrodes implanted within the brain sends impulses to help regulate brain activity.</a:t>
            </a:r>
          </a:p>
          <a:p>
            <a:endParaRPr lang="en-US">
              <a:cs typeface="Calibri"/>
            </a:endParaRPr>
          </a:p>
        </p:txBody>
      </p:sp>
      <p:sp>
        <p:nvSpPr>
          <p:cNvPr id="10" name="TextBox 9">
            <a:extLst>
              <a:ext uri="{FF2B5EF4-FFF2-40B4-BE49-F238E27FC236}">
                <a16:creationId xmlns:a16="http://schemas.microsoft.com/office/drawing/2014/main" id="{4A3A1301-02DA-4B44-BD5E-701270FEB2F7}"/>
              </a:ext>
            </a:extLst>
          </p:cNvPr>
          <p:cNvSpPr txBox="1"/>
          <p:nvPr/>
        </p:nvSpPr>
        <p:spPr>
          <a:xfrm>
            <a:off x="3259990" y="4374272"/>
            <a:ext cx="2743200"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u="sng">
                <a:cs typeface="Calibri"/>
              </a:rPr>
              <a:t>Dietary therapy</a:t>
            </a:r>
            <a:r>
              <a:rPr lang="en-US">
                <a:cs typeface="Calibri"/>
              </a:rPr>
              <a:t>- diets (Keto) that restrict the amount of carbohydrates consumed.  There are variations of the Keto diet that are not as restrictive.</a:t>
            </a:r>
          </a:p>
        </p:txBody>
      </p:sp>
      <p:sp>
        <p:nvSpPr>
          <p:cNvPr id="11" name="TextBox 10">
            <a:extLst>
              <a:ext uri="{FF2B5EF4-FFF2-40B4-BE49-F238E27FC236}">
                <a16:creationId xmlns:a16="http://schemas.microsoft.com/office/drawing/2014/main" id="{0A7F718F-4ECB-420F-956C-74879B2975EC}"/>
              </a:ext>
            </a:extLst>
          </p:cNvPr>
          <p:cNvSpPr txBox="1"/>
          <p:nvPr/>
        </p:nvSpPr>
        <p:spPr>
          <a:xfrm>
            <a:off x="4555918" y="6256058"/>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(Mayo Clinic, 2019)</a:t>
            </a:r>
          </a:p>
        </p:txBody>
      </p:sp>
    </p:spTree>
    <p:extLst>
      <p:ext uri="{BB962C8B-B14F-4D97-AF65-F5344CB8AC3E}">
        <p14:creationId xmlns:p14="http://schemas.microsoft.com/office/powerpoint/2010/main" val="2714582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F19F4-E07F-413C-B2A2-035D9A41FD6E}"/>
              </a:ext>
            </a:extLst>
          </p:cNvPr>
          <p:cNvSpPr>
            <a:spLocks noGrp="1"/>
          </p:cNvSpPr>
          <p:nvPr>
            <p:ph type="title"/>
          </p:nvPr>
        </p:nvSpPr>
        <p:spPr>
          <a:xfrm>
            <a:off x="482600" y="321734"/>
            <a:ext cx="8178799" cy="1135737"/>
          </a:xfrm>
        </p:spPr>
        <p:txBody>
          <a:bodyPr>
            <a:normAutofit/>
          </a:bodyPr>
          <a:lstStyle/>
          <a:p>
            <a:r>
              <a:rPr lang="en-US" sz="3100">
                <a:latin typeface="Arial Black"/>
                <a:cs typeface="Calibri Light"/>
              </a:rPr>
              <a:t>Importance of reporting change</a:t>
            </a:r>
          </a:p>
        </p:txBody>
      </p:sp>
      <p:sp>
        <p:nvSpPr>
          <p:cNvPr id="3" name="Content Placeholder 2">
            <a:extLst>
              <a:ext uri="{FF2B5EF4-FFF2-40B4-BE49-F238E27FC236}">
                <a16:creationId xmlns:a16="http://schemas.microsoft.com/office/drawing/2014/main" id="{07201392-A7FF-428F-8FEA-76958F3EFE3E}"/>
              </a:ext>
            </a:extLst>
          </p:cNvPr>
          <p:cNvSpPr>
            <a:spLocks noGrp="1"/>
          </p:cNvSpPr>
          <p:nvPr>
            <p:ph idx="1"/>
          </p:nvPr>
        </p:nvSpPr>
        <p:spPr>
          <a:xfrm>
            <a:off x="570233" y="1461111"/>
            <a:ext cx="5167023" cy="5077550"/>
          </a:xfrm>
        </p:spPr>
        <p:txBody>
          <a:bodyPr vert="horz" lIns="91440" tIns="45720" rIns="91440" bIns="45720" rtlCol="0" anchor="t">
            <a:noAutofit/>
          </a:bodyPr>
          <a:lstStyle/>
          <a:p>
            <a:pPr marL="0" indent="0">
              <a:buNone/>
            </a:pPr>
            <a:r>
              <a:rPr lang="en-US" sz="2000">
                <a:solidFill>
                  <a:srgbClr val="000000"/>
                </a:solidFill>
                <a:latin typeface="Arial"/>
                <a:cs typeface="Calibri"/>
              </a:rPr>
              <a:t>Any change related to an individual's seizure activity should be reported.  Seizures may occur without warning and in individuals that have never experienced one before.  For new seizure activity, </a:t>
            </a:r>
            <a:r>
              <a:rPr lang="en-US" sz="2000">
                <a:solidFill>
                  <a:srgbClr val="FF0000"/>
                </a:solidFill>
                <a:latin typeface="Arial"/>
                <a:cs typeface="Calibri"/>
              </a:rPr>
              <a:t>call 911</a:t>
            </a:r>
            <a:r>
              <a:rPr lang="en-US" sz="2000">
                <a:solidFill>
                  <a:srgbClr val="000000"/>
                </a:solidFill>
                <a:latin typeface="Arial"/>
                <a:cs typeface="Calibri"/>
              </a:rPr>
              <a:t>.  </a:t>
            </a:r>
          </a:p>
          <a:p>
            <a:pPr marL="0" indent="0">
              <a:buNone/>
            </a:pPr>
            <a:r>
              <a:rPr lang="en-US" sz="2000">
                <a:solidFill>
                  <a:srgbClr val="000000"/>
                </a:solidFill>
                <a:latin typeface="Arial"/>
                <a:cs typeface="Calibri"/>
              </a:rPr>
              <a:t>Seizure protocols  should be in place for individuals who have documented seizure disorders.  A protocol will ensure staff are trained specifically to that individual and when calling 911 is necessary.  </a:t>
            </a:r>
          </a:p>
          <a:p>
            <a:pPr marL="0" indent="0">
              <a:buNone/>
            </a:pPr>
            <a:r>
              <a:rPr lang="en-US" sz="2000">
                <a:solidFill>
                  <a:srgbClr val="FF0000"/>
                </a:solidFill>
                <a:latin typeface="Arial"/>
                <a:cs typeface="Calibri"/>
              </a:rPr>
              <a:t>Document your findings in daily note and who it was reported to.</a:t>
            </a:r>
            <a:endParaRPr lang="en-US"/>
          </a:p>
          <a:p>
            <a:pPr marL="0" indent="0">
              <a:buNone/>
            </a:pPr>
            <a:r>
              <a:rPr lang="en-US" sz="2000">
                <a:solidFill>
                  <a:srgbClr val="FF0000"/>
                </a:solidFill>
                <a:latin typeface="Arial"/>
                <a:ea typeface="+mn-lt"/>
                <a:cs typeface="+mn-lt"/>
              </a:rPr>
              <a:t>Be sure to follow up with the individual’s Primary Care Provider (PCP) or licensed healthcare provider (ex. Nurse or Physical Therapist) to discuss their risk for falls.</a:t>
            </a:r>
          </a:p>
          <a:p>
            <a:pPr marL="0" indent="0">
              <a:buNone/>
            </a:pPr>
            <a:endParaRPr lang="en-US" sz="1800">
              <a:solidFill>
                <a:srgbClr val="FF0000"/>
              </a:solidFill>
              <a:latin typeface="Arial"/>
              <a:cs typeface="Calibri"/>
            </a:endParaRPr>
          </a:p>
          <a:p>
            <a:pPr marL="0" indent="0">
              <a:buNone/>
            </a:pPr>
            <a:endParaRPr lang="en-US" sz="1800">
              <a:solidFill>
                <a:srgbClr val="FF0000"/>
              </a:solidFill>
              <a:latin typeface="Arial"/>
              <a:cs typeface="Calibri"/>
            </a:endParaRPr>
          </a:p>
          <a:p>
            <a:pPr marL="0" indent="0">
              <a:buNone/>
            </a:pPr>
            <a:endParaRPr lang="en-US" sz="1600">
              <a:latin typeface="Arial"/>
              <a:cs typeface="Calibri"/>
            </a:endParaRPr>
          </a:p>
          <a:p>
            <a:endParaRPr lang="en-US" sz="1600">
              <a:cs typeface="Calibri"/>
            </a:endParaRPr>
          </a:p>
          <a:p>
            <a:pPr marL="0" indent="0">
              <a:buNone/>
            </a:pPr>
            <a:endParaRPr lang="en-US" sz="1600">
              <a:cs typeface="Calibri"/>
            </a:endParaRPr>
          </a:p>
        </p:txBody>
      </p:sp>
      <p:pic>
        <p:nvPicPr>
          <p:cNvPr id="5" name="Picture 5">
            <a:extLst>
              <a:ext uri="{FF2B5EF4-FFF2-40B4-BE49-F238E27FC236}">
                <a16:creationId xmlns:a16="http://schemas.microsoft.com/office/drawing/2014/main" id="{612E8625-82FE-4C70-AED3-00CB60761595}"/>
              </a:ext>
            </a:extLst>
          </p:cNvPr>
          <p:cNvPicPr>
            <a:picLocks noChangeAspect="1"/>
          </p:cNvPicPr>
          <p:nvPr/>
        </p:nvPicPr>
        <p:blipFill rotWithShape="1">
          <a:blip r:embed="rId2"/>
          <a:srcRect l="10006" r="5297" b="-1"/>
          <a:stretch/>
        </p:blipFill>
        <p:spPr>
          <a:xfrm>
            <a:off x="5833044" y="1976277"/>
            <a:ext cx="3310955" cy="4881723"/>
          </a:xfrm>
          <a:custGeom>
            <a:avLst/>
            <a:gdLst/>
            <a:ahLst/>
            <a:cxnLst/>
            <a:rect l="l" t="t" r="r" b="b"/>
            <a:pathLst>
              <a:path w="4414606" h="4881723">
                <a:moveTo>
                  <a:pt x="3151661" y="0"/>
                </a:moveTo>
                <a:lnTo>
                  <a:pt x="4414606" y="1262946"/>
                </a:lnTo>
                <a:lnTo>
                  <a:pt x="4414606" y="4881723"/>
                </a:lnTo>
                <a:lnTo>
                  <a:pt x="1730061" y="4881723"/>
                </a:lnTo>
                <a:lnTo>
                  <a:pt x="0" y="3151662"/>
                </a:lnTo>
                <a:close/>
              </a:path>
            </a:pathLst>
          </a:custGeom>
        </p:spPr>
      </p:pic>
      <p:sp>
        <p:nvSpPr>
          <p:cNvPr id="4" name="Slide Number Placeholder 3">
            <a:extLst>
              <a:ext uri="{FF2B5EF4-FFF2-40B4-BE49-F238E27FC236}">
                <a16:creationId xmlns:a16="http://schemas.microsoft.com/office/drawing/2014/main" id="{C921846C-BA1F-4D6E-8200-8E809A7D93E3}"/>
              </a:ext>
            </a:extLst>
          </p:cNvPr>
          <p:cNvSpPr>
            <a:spLocks noGrp="1"/>
          </p:cNvSpPr>
          <p:nvPr>
            <p:ph type="sldNum" sz="quarter" idx="12"/>
          </p:nvPr>
        </p:nvSpPr>
        <p:spPr>
          <a:xfrm>
            <a:off x="6603999" y="6356350"/>
            <a:ext cx="2057400" cy="365125"/>
          </a:xfrm>
        </p:spPr>
        <p:txBody>
          <a:bodyPr>
            <a:normAutofit/>
          </a:bodyPr>
          <a:lstStyle/>
          <a:p>
            <a:pPr>
              <a:spcAft>
                <a:spcPts val="600"/>
              </a:spcAft>
            </a:pPr>
            <a:fld id="{BA4BD403-32A3-456F-9E42-157C52AD5E0F}" type="slidenum">
              <a:rPr lang="en-US">
                <a:solidFill>
                  <a:srgbClr val="FFFFFF"/>
                </a:solidFill>
              </a:rPr>
              <a:pPr>
                <a:spcAft>
                  <a:spcPts val="600"/>
                </a:spcAft>
              </a:pPr>
              <a:t>12</a:t>
            </a:fld>
            <a:endParaRPr lang="en-US">
              <a:solidFill>
                <a:srgbClr val="FFFFFF"/>
              </a:solidFill>
            </a:endParaRPr>
          </a:p>
        </p:txBody>
      </p:sp>
    </p:spTree>
    <p:extLst>
      <p:ext uri="{BB962C8B-B14F-4D97-AF65-F5344CB8AC3E}">
        <p14:creationId xmlns:p14="http://schemas.microsoft.com/office/powerpoint/2010/main" val="3083610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9840"/>
            <a:ext cx="7886700" cy="923503"/>
          </a:xfrm>
        </p:spPr>
        <p:txBody>
          <a:bodyPr/>
          <a:lstStyle/>
          <a:p>
            <a:r>
              <a:rPr lang="en-US">
                <a:latin typeface="Arial Black"/>
              </a:rPr>
              <a:t>DSP's connect the dots… </a:t>
            </a:r>
            <a:endParaRPr lang="en-US">
              <a:latin typeface="Arial Black" panose="020B0A04020102020204" pitchFamily="34" charset="0"/>
            </a:endParaRPr>
          </a:p>
        </p:txBody>
      </p:sp>
      <p:sp>
        <p:nvSpPr>
          <p:cNvPr id="3" name="Content Placeholder 2"/>
          <p:cNvSpPr>
            <a:spLocks noGrp="1"/>
          </p:cNvSpPr>
          <p:nvPr>
            <p:ph idx="1"/>
          </p:nvPr>
        </p:nvSpPr>
        <p:spPr>
          <a:xfrm>
            <a:off x="628650" y="1825625"/>
            <a:ext cx="7886700" cy="1663278"/>
          </a:xfrm>
        </p:spPr>
        <p:txBody>
          <a:bodyPr vert="horz" lIns="91440" tIns="45720" rIns="91440" bIns="45720" rtlCol="0" anchor="t">
            <a:normAutofit fontScale="92500"/>
          </a:bodyPr>
          <a:lstStyle/>
          <a:p>
            <a:pPr marL="0" indent="0">
              <a:buNone/>
            </a:pPr>
            <a:r>
              <a:rPr lang="en-US">
                <a:solidFill>
                  <a:srgbClr val="FF0000"/>
                </a:solidFill>
                <a:cs typeface="Calibri"/>
              </a:rPr>
              <a:t>Situation:</a:t>
            </a:r>
            <a:r>
              <a:rPr lang="en-US">
                <a:cs typeface="Calibri"/>
              </a:rPr>
              <a:t> Mary is normally  at the center of attention.  She participates in many activities during the day. Mary had a PCP appointment yesterday and was diagnosed with Sleep Apnea.  Today, Mary is sitting at the end of the table. She is not acting as if she feels well, so you stay close because she has a history of seizures. She slumps over in her chair and starts jerking.  You run to her side to support her.   The seizure lasts for 30 seconds.</a:t>
            </a:r>
            <a:endParaRPr lang="en-US"/>
          </a:p>
          <a:p>
            <a:pPr marL="0" indent="0">
              <a:buNone/>
            </a:pPr>
            <a:endParaRPr lang="en-US">
              <a:cs typeface="Calibri"/>
            </a:endParaRPr>
          </a:p>
          <a:p>
            <a:endParaRPr lang="en-US">
              <a:cs typeface="Calibri"/>
            </a:endParaRPr>
          </a:p>
          <a:p>
            <a:endParaRPr lang="en-US">
              <a:cs typeface="Calibri"/>
            </a:endParaRPr>
          </a:p>
          <a:p>
            <a:endParaRPr lang="en-US">
              <a:cs typeface="Calibri"/>
            </a:endParaRPr>
          </a:p>
          <a:p>
            <a:pPr marL="0" indent="0">
              <a:buNone/>
            </a:pPr>
            <a:endParaRPr lang="en-US">
              <a:cs typeface="Calibri"/>
            </a:endParaRPr>
          </a:p>
          <a:p>
            <a:endParaRPr lang="en-US">
              <a:cs typeface="Calibri"/>
            </a:endParaRPr>
          </a:p>
        </p:txBody>
      </p:sp>
      <p:sp>
        <p:nvSpPr>
          <p:cNvPr id="4" name="Slide Number Placeholder 3"/>
          <p:cNvSpPr>
            <a:spLocks noGrp="1"/>
          </p:cNvSpPr>
          <p:nvPr>
            <p:ph type="sldNum" sz="quarter" idx="12"/>
          </p:nvPr>
        </p:nvSpPr>
        <p:spPr/>
        <p:txBody>
          <a:bodyPr/>
          <a:lstStyle/>
          <a:p>
            <a:fld id="{BA4BD403-32A3-456F-9E42-157C52AD5E0F}" type="slidenum">
              <a:rPr lang="en-US" smtClean="0"/>
              <a:t>13</a:t>
            </a:fld>
            <a:endParaRPr lang="en-US"/>
          </a:p>
        </p:txBody>
      </p:sp>
      <p:sp>
        <p:nvSpPr>
          <p:cNvPr id="6" name="TextBox 5">
            <a:extLst>
              <a:ext uri="{FF2B5EF4-FFF2-40B4-BE49-F238E27FC236}">
                <a16:creationId xmlns:a16="http://schemas.microsoft.com/office/drawing/2014/main" id="{12AA20C5-75EC-4604-BBB2-2C2F314F8320}"/>
              </a:ext>
            </a:extLst>
          </p:cNvPr>
          <p:cNvSpPr txBox="1"/>
          <p:nvPr/>
        </p:nvSpPr>
        <p:spPr>
          <a:xfrm>
            <a:off x="2240480" y="4606892"/>
            <a:ext cx="677528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FF0000"/>
                </a:solidFill>
                <a:cs typeface="Calibri"/>
              </a:rPr>
              <a:t>Example of a daily note:</a:t>
            </a:r>
            <a:r>
              <a:rPr lang="en-US">
                <a:cs typeface="Calibri"/>
              </a:rPr>
              <a:t>  4/16/20 11:00am  Mary was working on an activity this morning when she slumped over in her chair having a seizure.  DSP ran to her side to support her.  Since she was sitting in her wheelchair, she remained there.  The seizure lasted for 30 seconds.  Mary's protocol was followed.  DSP notified the DS manager.</a:t>
            </a:r>
          </a:p>
        </p:txBody>
      </p:sp>
      <p:pic>
        <p:nvPicPr>
          <p:cNvPr id="9" name="Picture 9">
            <a:extLst>
              <a:ext uri="{FF2B5EF4-FFF2-40B4-BE49-F238E27FC236}">
                <a16:creationId xmlns:a16="http://schemas.microsoft.com/office/drawing/2014/main" id="{1AAB1F9F-6084-4FEA-8176-930F78EFA11B}"/>
              </a:ext>
            </a:extLst>
          </p:cNvPr>
          <p:cNvPicPr>
            <a:picLocks noChangeAspect="1"/>
          </p:cNvPicPr>
          <p:nvPr/>
        </p:nvPicPr>
        <p:blipFill>
          <a:blip r:embed="rId2"/>
          <a:stretch>
            <a:fillRect/>
          </a:stretch>
        </p:blipFill>
        <p:spPr>
          <a:xfrm>
            <a:off x="6289397" y="3290648"/>
            <a:ext cx="2676525" cy="942975"/>
          </a:xfrm>
          <a:prstGeom prst="rect">
            <a:avLst/>
          </a:prstGeom>
        </p:spPr>
      </p:pic>
      <p:sp>
        <p:nvSpPr>
          <p:cNvPr id="11" name="Rectangle: Rounded Corners 10">
            <a:extLst>
              <a:ext uri="{FF2B5EF4-FFF2-40B4-BE49-F238E27FC236}">
                <a16:creationId xmlns:a16="http://schemas.microsoft.com/office/drawing/2014/main" id="{73B5241B-86C7-4C1C-96AF-F8656C128655}"/>
              </a:ext>
            </a:extLst>
          </p:cNvPr>
          <p:cNvSpPr/>
          <p:nvPr/>
        </p:nvSpPr>
        <p:spPr>
          <a:xfrm>
            <a:off x="209072" y="3764433"/>
            <a:ext cx="1971243" cy="20976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cs typeface="Calibri"/>
              </a:rPr>
              <a:t>Example only:  follow your agency documentation standards.</a:t>
            </a:r>
            <a:endParaRPr lang="en-US"/>
          </a:p>
        </p:txBody>
      </p:sp>
    </p:spTree>
    <p:extLst>
      <p:ext uri="{BB962C8B-B14F-4D97-AF65-F5344CB8AC3E}">
        <p14:creationId xmlns:p14="http://schemas.microsoft.com/office/powerpoint/2010/main" val="1914420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6C321-E7AE-4ACD-AF61-94A2DDEB197E}"/>
              </a:ext>
            </a:extLst>
          </p:cNvPr>
          <p:cNvSpPr>
            <a:spLocks noGrp="1"/>
          </p:cNvSpPr>
          <p:nvPr>
            <p:ph type="title"/>
          </p:nvPr>
        </p:nvSpPr>
        <p:spPr>
          <a:xfrm>
            <a:off x="628650" y="227277"/>
            <a:ext cx="7886700" cy="820116"/>
          </a:xfrm>
        </p:spPr>
        <p:txBody>
          <a:bodyPr/>
          <a:lstStyle/>
          <a:p>
            <a:r>
              <a:rPr lang="en-US">
                <a:latin typeface="Arial Black"/>
                <a:cs typeface="Calibri Light"/>
              </a:rPr>
              <a:t>DSP's connect the dots...</a:t>
            </a:r>
            <a:endParaRPr lang="en-US">
              <a:latin typeface="Arial Black"/>
            </a:endParaRPr>
          </a:p>
        </p:txBody>
      </p:sp>
      <p:sp>
        <p:nvSpPr>
          <p:cNvPr id="4" name="Slide Number Placeholder 3">
            <a:extLst>
              <a:ext uri="{FF2B5EF4-FFF2-40B4-BE49-F238E27FC236}">
                <a16:creationId xmlns:a16="http://schemas.microsoft.com/office/drawing/2014/main" id="{8C1872CD-84BF-4F75-A46B-332635A0CF50}"/>
              </a:ext>
            </a:extLst>
          </p:cNvPr>
          <p:cNvSpPr>
            <a:spLocks noGrp="1"/>
          </p:cNvSpPr>
          <p:nvPr>
            <p:ph type="sldNum" sz="quarter" idx="12"/>
          </p:nvPr>
        </p:nvSpPr>
        <p:spPr/>
        <p:txBody>
          <a:bodyPr/>
          <a:lstStyle/>
          <a:p>
            <a:fld id="{BA4BD403-32A3-456F-9E42-157C52AD5E0F}" type="slidenum">
              <a:rPr lang="en-US" smtClean="0"/>
              <a:t>14</a:t>
            </a:fld>
            <a:endParaRPr lang="en-US"/>
          </a:p>
        </p:txBody>
      </p:sp>
      <p:sp>
        <p:nvSpPr>
          <p:cNvPr id="11" name="Rectangle: Rounded Corners 10">
            <a:extLst>
              <a:ext uri="{FF2B5EF4-FFF2-40B4-BE49-F238E27FC236}">
                <a16:creationId xmlns:a16="http://schemas.microsoft.com/office/drawing/2014/main" id="{7372D3D9-E561-4137-A550-40FD017639A9}"/>
              </a:ext>
            </a:extLst>
          </p:cNvPr>
          <p:cNvSpPr/>
          <p:nvPr/>
        </p:nvSpPr>
        <p:spPr>
          <a:xfrm>
            <a:off x="277996" y="1041911"/>
            <a:ext cx="2649002" cy="26375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cs typeface="Calibri"/>
              </a:rPr>
              <a:t>Use the RAT tool to help staff recognize risk and prompt changes that need to occur within plans and support instructions.  The RAT can help providers be proactive.</a:t>
            </a:r>
          </a:p>
        </p:txBody>
      </p:sp>
      <p:sp>
        <p:nvSpPr>
          <p:cNvPr id="13" name="Rectangle: Rounded Corners 12">
            <a:extLst>
              <a:ext uri="{FF2B5EF4-FFF2-40B4-BE49-F238E27FC236}">
                <a16:creationId xmlns:a16="http://schemas.microsoft.com/office/drawing/2014/main" id="{39726A27-AF4A-48DA-9007-0E20B587A4BB}"/>
              </a:ext>
            </a:extLst>
          </p:cNvPr>
          <p:cNvSpPr/>
          <p:nvPr/>
        </p:nvSpPr>
        <p:spPr>
          <a:xfrm>
            <a:off x="4441473" y="1736182"/>
            <a:ext cx="4245756" cy="193678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cs typeface="Calibri"/>
              </a:rPr>
              <a:t>You are the boots on the ground!  Based on your daily observations you may recognize a change in status that would prompt evaluation.  If you notice any of the risk factors listed below for seizures, report and document it quickly.</a:t>
            </a:r>
            <a:endParaRPr lang="en-US">
              <a:solidFill>
                <a:schemeClr val="tx1"/>
              </a:solidFill>
            </a:endParaRPr>
          </a:p>
        </p:txBody>
      </p:sp>
      <p:pic>
        <p:nvPicPr>
          <p:cNvPr id="3" name="Picture 2"/>
          <p:cNvPicPr>
            <a:picLocks noChangeAspect="1"/>
          </p:cNvPicPr>
          <p:nvPr/>
        </p:nvPicPr>
        <p:blipFill>
          <a:blip r:embed="rId2"/>
          <a:stretch>
            <a:fillRect/>
          </a:stretch>
        </p:blipFill>
        <p:spPr>
          <a:xfrm>
            <a:off x="85060" y="4051300"/>
            <a:ext cx="8973879" cy="2498355"/>
          </a:xfrm>
          <a:prstGeom prst="rect">
            <a:avLst/>
          </a:prstGeom>
        </p:spPr>
      </p:pic>
      <p:sp>
        <p:nvSpPr>
          <p:cNvPr id="9" name="Multiplication Sign 11">
            <a:extLst>
              <a:ext uri="{FF2B5EF4-FFF2-40B4-BE49-F238E27FC236}">
                <a16:creationId xmlns:a16="http://schemas.microsoft.com/office/drawing/2014/main" id="{780A3377-5A61-4179-9A3F-0576DC852951}"/>
              </a:ext>
            </a:extLst>
          </p:cNvPr>
          <p:cNvSpPr/>
          <p:nvPr/>
        </p:nvSpPr>
        <p:spPr>
          <a:xfrm>
            <a:off x="1538724" y="5287495"/>
            <a:ext cx="193444" cy="28816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ultiplication Sign 11">
            <a:extLst>
              <a:ext uri="{FF2B5EF4-FFF2-40B4-BE49-F238E27FC236}">
                <a16:creationId xmlns:a16="http://schemas.microsoft.com/office/drawing/2014/main" id="{780A3377-5A61-4179-9A3F-0576DC852951}"/>
              </a:ext>
            </a:extLst>
          </p:cNvPr>
          <p:cNvSpPr/>
          <p:nvPr/>
        </p:nvSpPr>
        <p:spPr>
          <a:xfrm>
            <a:off x="1509868" y="5058317"/>
            <a:ext cx="251156" cy="32176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1154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775CD93-9DF2-48CB-9F57-1BCA9A46C7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1" y="453981"/>
            <a:ext cx="500634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C6A2407D-A1C6-4B81-BF1E-4884A692A6F3}"/>
              </a:ext>
            </a:extLst>
          </p:cNvPr>
          <p:cNvSpPr>
            <a:spLocks noGrp="1"/>
          </p:cNvSpPr>
          <p:nvPr>
            <p:ph type="title"/>
          </p:nvPr>
        </p:nvSpPr>
        <p:spPr>
          <a:xfrm>
            <a:off x="548640" y="731520"/>
            <a:ext cx="4567428" cy="1426464"/>
          </a:xfrm>
        </p:spPr>
        <p:txBody>
          <a:bodyPr>
            <a:normAutofit/>
          </a:bodyPr>
          <a:lstStyle/>
          <a:p>
            <a:r>
              <a:rPr lang="en-US">
                <a:solidFill>
                  <a:srgbClr val="FFFFFF"/>
                </a:solidFill>
                <a:latin typeface="Arial Black"/>
                <a:cs typeface="Calibri Light"/>
              </a:rPr>
              <a:t>Caregiver Recommendations</a:t>
            </a:r>
          </a:p>
        </p:txBody>
      </p:sp>
      <p:sp>
        <p:nvSpPr>
          <p:cNvPr id="11" name="Rectangle 10">
            <a:extLst>
              <a:ext uri="{FF2B5EF4-FFF2-40B4-BE49-F238E27FC236}">
                <a16:creationId xmlns:a16="http://schemas.microsoft.com/office/drawing/2014/main" id="{6166C6D1-23AC-49C4-BA07-238E4E9F8CE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7825" y="461737"/>
            <a:ext cx="1612020"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a:extLst>
              <a:ext uri="{FF2B5EF4-FFF2-40B4-BE49-F238E27FC236}">
                <a16:creationId xmlns:a16="http://schemas.microsoft.com/office/drawing/2014/main" id="{E186B68C-84BC-4A6E-99D1-EE87483C13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0326" y="453155"/>
            <a:ext cx="161201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Slide Number Placeholder 3">
            <a:extLst>
              <a:ext uri="{FF2B5EF4-FFF2-40B4-BE49-F238E27FC236}">
                <a16:creationId xmlns:a16="http://schemas.microsoft.com/office/drawing/2014/main" id="{BD3CF32A-05BF-43D0-9DC1-47E0F853BD76}"/>
              </a:ext>
            </a:extLst>
          </p:cNvPr>
          <p:cNvSpPr>
            <a:spLocks noGrp="1"/>
          </p:cNvSpPr>
          <p:nvPr>
            <p:ph type="sldNum" sz="quarter" idx="12"/>
          </p:nvPr>
        </p:nvSpPr>
        <p:spPr>
          <a:xfrm>
            <a:off x="7440930" y="775301"/>
            <a:ext cx="1099458" cy="1234345"/>
          </a:xfrm>
        </p:spPr>
        <p:txBody>
          <a:bodyPr>
            <a:normAutofit/>
          </a:bodyPr>
          <a:lstStyle/>
          <a:p>
            <a:pPr algn="ctr">
              <a:spcAft>
                <a:spcPts val="600"/>
              </a:spcAft>
            </a:pPr>
            <a:fld id="{BA4BD403-32A3-456F-9E42-157C52AD5E0F}" type="slidenum">
              <a:rPr lang="en-US" sz="3800">
                <a:solidFill>
                  <a:srgbClr val="FFFFFF"/>
                </a:solidFill>
              </a:rPr>
              <a:pPr algn="ctr">
                <a:spcAft>
                  <a:spcPts val="600"/>
                </a:spcAft>
              </a:pPr>
              <a:t>15</a:t>
            </a:fld>
            <a:endParaRPr lang="en-US" sz="3800">
              <a:solidFill>
                <a:srgbClr val="FFFFFF"/>
              </a:solidFill>
            </a:endParaRPr>
          </a:p>
        </p:txBody>
      </p:sp>
      <p:sp>
        <p:nvSpPr>
          <p:cNvPr id="15" name="Rectangle 14">
            <a:extLst>
              <a:ext uri="{FF2B5EF4-FFF2-40B4-BE49-F238E27FC236}">
                <a16:creationId xmlns:a16="http://schemas.microsoft.com/office/drawing/2014/main" id="{1C091803-41C2-48E0-9228-5148460C747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2480956"/>
            <a:ext cx="8448154"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9176C3A-8503-4DC1-BC1E-42558956B320}"/>
              </a:ext>
            </a:extLst>
          </p:cNvPr>
          <p:cNvSpPr>
            <a:spLocks noGrp="1"/>
          </p:cNvSpPr>
          <p:nvPr>
            <p:ph idx="1"/>
          </p:nvPr>
        </p:nvSpPr>
        <p:spPr>
          <a:xfrm>
            <a:off x="592092" y="2488225"/>
            <a:ext cx="7948296" cy="3593420"/>
          </a:xfrm>
        </p:spPr>
        <p:txBody>
          <a:bodyPr vert="horz" lIns="91440" tIns="45720" rIns="91440" bIns="45720" rtlCol="0" anchor="ctr">
            <a:normAutofit/>
          </a:bodyPr>
          <a:lstStyle/>
          <a:p>
            <a:pPr marL="0" indent="0">
              <a:buNone/>
            </a:pPr>
            <a:r>
              <a:rPr lang="en-US" sz="1200" b="1">
                <a:latin typeface="Arial"/>
                <a:ea typeface="+mn-lt"/>
                <a:cs typeface="+mn-lt"/>
              </a:rPr>
              <a:t>Consider the following questions as outlined during First/Aid CPR: </a:t>
            </a:r>
            <a:endParaRPr lang="en-US" sz="1200" b="1">
              <a:latin typeface="Arial"/>
              <a:cs typeface="Calibri" panose="020F0502020204030204"/>
            </a:endParaRPr>
          </a:p>
          <a:p>
            <a:r>
              <a:rPr lang="en-US" sz="1000" b="1">
                <a:latin typeface="Arial"/>
                <a:ea typeface="+mn-lt"/>
                <a:cs typeface="+mn-lt"/>
              </a:rPr>
              <a:t>Is this the first seizure?</a:t>
            </a:r>
            <a:endParaRPr lang="en-US" sz="1000" b="1">
              <a:latin typeface="Arial"/>
              <a:cs typeface="Arial"/>
            </a:endParaRPr>
          </a:p>
          <a:p>
            <a:r>
              <a:rPr lang="en-US" sz="1000" b="1">
                <a:latin typeface="Arial"/>
                <a:ea typeface="+mn-lt"/>
                <a:cs typeface="+mn-lt"/>
              </a:rPr>
              <a:t>Is the person having difficulty breathing?</a:t>
            </a:r>
            <a:endParaRPr lang="en-US" sz="1000" b="1">
              <a:latin typeface="Arial"/>
              <a:cs typeface="Arial"/>
            </a:endParaRPr>
          </a:p>
          <a:p>
            <a:r>
              <a:rPr lang="en-US" sz="1000" b="1">
                <a:latin typeface="Arial"/>
                <a:ea typeface="+mn-lt"/>
                <a:cs typeface="+mn-lt"/>
              </a:rPr>
              <a:t>Is the person having difficulty recovering?</a:t>
            </a:r>
            <a:endParaRPr lang="en-US" sz="1000" b="1">
              <a:latin typeface="Arial"/>
              <a:cs typeface="Arial"/>
            </a:endParaRPr>
          </a:p>
          <a:p>
            <a:r>
              <a:rPr lang="en-US" sz="1000" b="1">
                <a:latin typeface="Arial"/>
                <a:ea typeface="+mn-lt"/>
                <a:cs typeface="+mn-lt"/>
              </a:rPr>
              <a:t>Did the person have another seizure soon after the first one?</a:t>
            </a:r>
            <a:endParaRPr lang="en-US" sz="1000" b="1">
              <a:latin typeface="Arial"/>
              <a:cs typeface="Arial"/>
            </a:endParaRPr>
          </a:p>
          <a:p>
            <a:r>
              <a:rPr lang="en-US" sz="1000" b="1">
                <a:latin typeface="Arial"/>
                <a:ea typeface="+mn-lt"/>
                <a:cs typeface="+mn-lt"/>
              </a:rPr>
              <a:t>Did the seizure last 5 minutes or longer?</a:t>
            </a:r>
            <a:endParaRPr lang="en-US" sz="1000" b="1">
              <a:latin typeface="Arial"/>
              <a:cs typeface="Arial"/>
            </a:endParaRPr>
          </a:p>
          <a:p>
            <a:r>
              <a:rPr lang="en-US" sz="1000" b="1">
                <a:latin typeface="Arial"/>
                <a:ea typeface="+mn-lt"/>
                <a:cs typeface="+mn-lt"/>
              </a:rPr>
              <a:t>Did the person sustain an injury during the seizure?</a:t>
            </a:r>
            <a:endParaRPr lang="en-US" sz="1000" b="1">
              <a:latin typeface="Arial"/>
              <a:cs typeface="Arial"/>
            </a:endParaRPr>
          </a:p>
          <a:p>
            <a:r>
              <a:rPr lang="en-US" sz="1000" b="1">
                <a:latin typeface="Arial"/>
                <a:ea typeface="+mn-lt"/>
                <a:cs typeface="+mn-lt"/>
              </a:rPr>
              <a:t>Does the person have diabetes, pregnant, heart condition?</a:t>
            </a:r>
            <a:endParaRPr lang="en-US" sz="1000" b="1">
              <a:latin typeface="Arial"/>
              <a:cs typeface="Arial"/>
            </a:endParaRPr>
          </a:p>
          <a:p>
            <a:r>
              <a:rPr lang="en-US" sz="1000" b="1">
                <a:latin typeface="Arial"/>
                <a:ea typeface="+mn-lt"/>
                <a:cs typeface="+mn-lt"/>
              </a:rPr>
              <a:t>Did the seizure take place near water?</a:t>
            </a:r>
            <a:endParaRPr lang="en-US" sz="1000" b="1">
              <a:latin typeface="Arial"/>
              <a:cs typeface="Arial"/>
            </a:endParaRPr>
          </a:p>
          <a:p>
            <a:r>
              <a:rPr lang="en-US" sz="1000" b="1">
                <a:latin typeface="Arial"/>
                <a:ea typeface="+mn-lt"/>
                <a:cs typeface="+mn-lt"/>
              </a:rPr>
              <a:t>Is the person elderly, could they have suffered a stroke?</a:t>
            </a:r>
            <a:endParaRPr lang="en-US" sz="1000" b="1">
              <a:latin typeface="Arial"/>
              <a:cs typeface="Arial"/>
            </a:endParaRPr>
          </a:p>
          <a:p>
            <a:r>
              <a:rPr lang="en-US" sz="1000" b="1">
                <a:latin typeface="Arial"/>
                <a:ea typeface="+mn-lt"/>
                <a:cs typeface="+mn-lt"/>
              </a:rPr>
              <a:t>For “YES” to any of these questions, initiate 911 </a:t>
            </a:r>
            <a:r>
              <a:rPr lang="en-US" sz="1000" b="1">
                <a:solidFill>
                  <a:srgbClr val="FF0000"/>
                </a:solidFill>
                <a:latin typeface="Arial"/>
                <a:ea typeface="+mn-lt"/>
                <a:cs typeface="+mn-lt"/>
              </a:rPr>
              <a:t> </a:t>
            </a:r>
            <a:endParaRPr lang="en-US" sz="1000" b="1">
              <a:solidFill>
                <a:srgbClr val="FF0000"/>
              </a:solidFill>
              <a:latin typeface="Arial"/>
              <a:cs typeface="Arial"/>
            </a:endParaRPr>
          </a:p>
          <a:p>
            <a:r>
              <a:rPr lang="en-US" sz="1000" b="1">
                <a:latin typeface="Arial"/>
                <a:ea typeface="+mn-lt"/>
                <a:cs typeface="+mn-lt"/>
              </a:rPr>
              <a:t>Make note of the time the seizure started.  Keep the person safe by ensuring the airway is open, monitoring breathing, protect the head to prevent injuries, roll onto side, loosen clothing from around neck, clear away objects that might cause harm, and administering emergency medications as directed and training allows. Do not put anything in the person’s mouth.  Do not try to restrain the person.  STAY WITH T</a:t>
            </a:r>
            <a:r>
              <a:rPr lang="en-US" sz="1000">
                <a:ea typeface="+mn-lt"/>
                <a:cs typeface="+mn-lt"/>
              </a:rPr>
              <a:t>HE PERSON UNTIL EMS ARRIVES!  (CDC, 2020)</a:t>
            </a:r>
            <a:endParaRPr lang="en-US" sz="1000">
              <a:cs typeface="Calibri"/>
            </a:endParaRPr>
          </a:p>
          <a:p>
            <a:pPr marL="0" indent="0" algn="ctr">
              <a:buNone/>
            </a:pPr>
            <a:r>
              <a:rPr lang="en-US" sz="1200" b="1">
                <a:solidFill>
                  <a:srgbClr val="FF0000"/>
                </a:solidFill>
                <a:ea typeface="+mn-lt"/>
                <a:cs typeface="+mn-lt"/>
              </a:rPr>
              <a:t>REMEMBER:  NOT BREATHING- Initiate 911 and start CPR</a:t>
            </a:r>
            <a:r>
              <a:rPr lang="en-US" sz="1200" b="1">
                <a:ea typeface="+mn-lt"/>
                <a:cs typeface="+mn-lt"/>
              </a:rPr>
              <a:t> </a:t>
            </a:r>
            <a:endParaRPr lang="en-US" sz="1200">
              <a:cs typeface="Calibri" panose="020F0502020204030204"/>
            </a:endParaRPr>
          </a:p>
        </p:txBody>
      </p:sp>
    </p:spTree>
    <p:extLst>
      <p:ext uri="{BB962C8B-B14F-4D97-AF65-F5344CB8AC3E}">
        <p14:creationId xmlns:p14="http://schemas.microsoft.com/office/powerpoint/2010/main" val="3479247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59EF30C2-29AC-4A0D-BC0A-A679CF113E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00375" y="1087403"/>
            <a:ext cx="6143625"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126FCD9-8904-4F32-BC7C-C1A5A6467953}"/>
              </a:ext>
            </a:extLst>
          </p:cNvPr>
          <p:cNvSpPr>
            <a:spLocks noGrp="1"/>
          </p:cNvSpPr>
          <p:nvPr>
            <p:ph type="title"/>
          </p:nvPr>
        </p:nvSpPr>
        <p:spPr>
          <a:xfrm>
            <a:off x="3808653" y="3767044"/>
            <a:ext cx="4942280" cy="2318676"/>
          </a:xfrm>
        </p:spPr>
        <p:txBody>
          <a:bodyPr vert="horz" lIns="91440" tIns="45720" rIns="91440" bIns="45720" rtlCol="0" anchor="b">
            <a:normAutofit fontScale="90000"/>
          </a:bodyPr>
          <a:lstStyle/>
          <a:p>
            <a:pPr algn="r" defTabSz="914400"/>
            <a:r>
              <a:rPr lang="en-US" sz="1800" kern="1200">
                <a:solidFill>
                  <a:srgbClr val="FFFFFF"/>
                </a:solidFill>
                <a:latin typeface="Arial"/>
                <a:cs typeface="Arial"/>
              </a:rPr>
              <a:t>Megan is diagnosed with a seizure disorder.  She has suffered with seizures since 6 months old.  She attends her Neurologist appointments every 6 months. Along with medications twice daily, she has a VNS that is used when she exhibits signs of an oncoming seizures.  The magnet is kept in her left pocket.  Megan is being unusually quite today.  That is usually a sign that she is not feeling well.  One of the normal staff is out today, and the substitute DSP working is not familiar with Megan.</a:t>
            </a:r>
            <a:r>
              <a:rPr lang="en-US" sz="1800" kern="1200">
                <a:latin typeface="Arial"/>
              </a:rPr>
              <a:t/>
            </a:r>
            <a:br>
              <a:rPr lang="en-US" sz="1800" kern="1200">
                <a:latin typeface="Arial"/>
              </a:rPr>
            </a:br>
            <a:r>
              <a:rPr lang="en-US" sz="1800" kern="1200">
                <a:solidFill>
                  <a:srgbClr val="FFFFFF"/>
                </a:solidFill>
                <a:latin typeface="Arial"/>
                <a:cs typeface="Arial"/>
              </a:rPr>
              <a:t>While eating breakfast, Megan starts to seize.  The new DSP yells for help.  Megan is falling out of her seat.  The DSP is trying to get her to the floor.</a:t>
            </a:r>
            <a:r>
              <a:rPr lang="en-US" sz="1500" kern="1200">
                <a:solidFill>
                  <a:srgbClr val="FFFFFF"/>
                </a:solidFill>
                <a:latin typeface="+mj-lt"/>
                <a:ea typeface="+mj-ea"/>
                <a:cs typeface="+mj-cs"/>
              </a:rPr>
              <a:t>  </a:t>
            </a:r>
            <a:r>
              <a:rPr lang="en-US" sz="1500" kern="1200"/>
              <a:t/>
            </a:r>
            <a:br>
              <a:rPr lang="en-US" sz="1500" kern="1200"/>
            </a:br>
            <a:r>
              <a:rPr lang="en-US" sz="1500" kern="1200"/>
              <a:t/>
            </a:r>
            <a:br>
              <a:rPr lang="en-US" sz="1500" kern="1200"/>
            </a:br>
            <a:endParaRPr lang="en-US" sz="1500" kern="1200">
              <a:solidFill>
                <a:srgbClr val="FFFFFF"/>
              </a:solidFill>
              <a:latin typeface="+mj-lt"/>
              <a:ea typeface="+mj-ea"/>
              <a:cs typeface="+mj-cs"/>
            </a:endParaRPr>
          </a:p>
        </p:txBody>
      </p:sp>
      <p:cxnSp>
        <p:nvCxnSpPr>
          <p:cNvPr id="38" name="Straight Connector 37">
            <a:extLst>
              <a:ext uri="{FF2B5EF4-FFF2-40B4-BE49-F238E27FC236}">
                <a16:creationId xmlns:a16="http://schemas.microsoft.com/office/drawing/2014/main" id="{266A0658-1CC4-4B0D-AAB7-A702286AFB0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680"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0" name="Freeform: Shape 39">
            <a:extLst>
              <a:ext uri="{FF2B5EF4-FFF2-40B4-BE49-F238E27FC236}">
                <a16:creationId xmlns:a16="http://schemas.microsoft.com/office/drawing/2014/main" id="{A04F1504-431A-4D86-9091-AE7E4B3337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69261" y="1"/>
            <a:ext cx="1709806"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EA804283-B929-4503-802F-4585376E2B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Oval 43">
            <a:extLst>
              <a:ext uri="{FF2B5EF4-FFF2-40B4-BE49-F238E27FC236}">
                <a16:creationId xmlns:a16="http://schemas.microsoft.com/office/drawing/2014/main" id="{AD3811F5-514E-49A4-B382-673ED228A4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6783" y="514898"/>
            <a:ext cx="1795013"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6" name="Freeform: Shape 45">
            <a:extLst>
              <a:ext uri="{FF2B5EF4-FFF2-40B4-BE49-F238E27FC236}">
                <a16:creationId xmlns:a16="http://schemas.microsoft.com/office/drawing/2014/main" id="{067AD921-1CEE-4C1B-9AA3-C66D908DDD1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8" name="Arc 47">
            <a:extLst>
              <a:ext uri="{FF2B5EF4-FFF2-40B4-BE49-F238E27FC236}">
                <a16:creationId xmlns:a16="http://schemas.microsoft.com/office/drawing/2014/main" id="{C36A08F5-3B56-47C5-A371-9187BE56E1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44333" y="4713856"/>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E7E32FE7-A4D6-40DA-8881-C949980708A0}"/>
              </a:ext>
            </a:extLst>
          </p:cNvPr>
          <p:cNvSpPr>
            <a:spLocks noGrp="1"/>
          </p:cNvSpPr>
          <p:nvPr>
            <p:ph type="sldNum" sz="quarter" idx="12"/>
          </p:nvPr>
        </p:nvSpPr>
        <p:spPr>
          <a:xfrm>
            <a:off x="7656520" y="6356350"/>
            <a:ext cx="858829" cy="365125"/>
          </a:xfrm>
        </p:spPr>
        <p:txBody>
          <a:bodyPr vert="horz" lIns="91440" tIns="45720" rIns="91440" bIns="45720" rtlCol="0" anchor="ctr">
            <a:normAutofit/>
          </a:bodyPr>
          <a:lstStyle/>
          <a:p>
            <a:pPr>
              <a:spcAft>
                <a:spcPts val="600"/>
              </a:spcAft>
            </a:pPr>
            <a:fld id="{BA4BD403-32A3-456F-9E42-157C52AD5E0F}" type="slidenum">
              <a:rPr lang="en-US" sz="1200">
                <a:solidFill>
                  <a:srgbClr val="FFFFFF"/>
                </a:solidFill>
              </a:rPr>
              <a:pPr>
                <a:spcAft>
                  <a:spcPts val="600"/>
                </a:spcAft>
              </a:pPr>
              <a:t>16</a:t>
            </a:fld>
            <a:endParaRPr lang="en-US" sz="1200">
              <a:solidFill>
                <a:srgbClr val="FFFFFF"/>
              </a:solidFill>
            </a:endParaRPr>
          </a:p>
        </p:txBody>
      </p:sp>
    </p:spTree>
    <p:extLst>
      <p:ext uri="{BB962C8B-B14F-4D97-AF65-F5344CB8AC3E}">
        <p14:creationId xmlns:p14="http://schemas.microsoft.com/office/powerpoint/2010/main" val="308970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0" y="321734"/>
            <a:ext cx="8178799" cy="1135737"/>
          </a:xfrm>
        </p:spPr>
        <p:txBody>
          <a:bodyPr vert="horz" lIns="91440" tIns="45720" rIns="91440" bIns="45720" rtlCol="0" anchor="ctr">
            <a:normAutofit/>
          </a:bodyPr>
          <a:lstStyle/>
          <a:p>
            <a:pPr defTabSz="914400"/>
            <a:r>
              <a:rPr lang="en-US" sz="3100" kern="1200">
                <a:solidFill>
                  <a:schemeClr val="tx1"/>
                </a:solidFill>
                <a:latin typeface="+mj-lt"/>
                <a:ea typeface="+mj-ea"/>
                <a:cs typeface="+mj-cs"/>
              </a:rPr>
              <a:t>Applied what you’ve learned </a:t>
            </a:r>
          </a:p>
        </p:txBody>
      </p:sp>
      <p:sp>
        <p:nvSpPr>
          <p:cNvPr id="3" name="TextBox 2">
            <a:extLst>
              <a:ext uri="{FF2B5EF4-FFF2-40B4-BE49-F238E27FC236}">
                <a16:creationId xmlns:a16="http://schemas.microsoft.com/office/drawing/2014/main" id="{325F1387-238A-4275-B53F-6685BED1EC90}"/>
              </a:ext>
            </a:extLst>
          </p:cNvPr>
          <p:cNvSpPr txBox="1"/>
          <p:nvPr/>
        </p:nvSpPr>
        <p:spPr>
          <a:xfrm>
            <a:off x="482600" y="1782981"/>
            <a:ext cx="8178799" cy="439398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700" b="1"/>
              <a:t>List (3) ways to support this individual during a seizure</a:t>
            </a:r>
          </a:p>
          <a:p>
            <a:pPr indent="-228600">
              <a:lnSpc>
                <a:spcPct val="90000"/>
              </a:lnSpc>
              <a:spcAft>
                <a:spcPts val="600"/>
              </a:spcAft>
              <a:buFont typeface="Arial" panose="020B0604020202020204" pitchFamily="34" charset="0"/>
              <a:buChar char="•"/>
            </a:pPr>
            <a:endParaRPr lang="en-US" sz="1700" b="1"/>
          </a:p>
          <a:p>
            <a:pPr indent="-228600">
              <a:lnSpc>
                <a:spcPct val="90000"/>
              </a:lnSpc>
              <a:spcAft>
                <a:spcPts val="600"/>
              </a:spcAft>
              <a:buFont typeface="Arial" panose="020B0604020202020204" pitchFamily="34" charset="0"/>
              <a:buChar char="•"/>
            </a:pPr>
            <a:r>
              <a:rPr lang="en-US" sz="1700" b="1"/>
              <a:t>1._______________________________</a:t>
            </a:r>
          </a:p>
          <a:p>
            <a:pPr indent="-228600">
              <a:lnSpc>
                <a:spcPct val="90000"/>
              </a:lnSpc>
              <a:spcAft>
                <a:spcPts val="600"/>
              </a:spcAft>
              <a:buFont typeface="Arial" panose="020B0604020202020204" pitchFamily="34" charset="0"/>
              <a:buChar char="•"/>
            </a:pPr>
            <a:endParaRPr lang="en-US" sz="1700" b="1"/>
          </a:p>
          <a:p>
            <a:pPr indent="-228600">
              <a:lnSpc>
                <a:spcPct val="90000"/>
              </a:lnSpc>
              <a:spcAft>
                <a:spcPts val="600"/>
              </a:spcAft>
              <a:buFont typeface="Arial" panose="020B0604020202020204" pitchFamily="34" charset="0"/>
              <a:buChar char="•"/>
            </a:pPr>
            <a:endParaRPr lang="en-US" sz="1700" b="1"/>
          </a:p>
          <a:p>
            <a:pPr indent="-228600">
              <a:lnSpc>
                <a:spcPct val="90000"/>
              </a:lnSpc>
              <a:spcAft>
                <a:spcPts val="600"/>
              </a:spcAft>
              <a:buFont typeface="Arial" panose="020B0604020202020204" pitchFamily="34" charset="0"/>
              <a:buChar char="•"/>
            </a:pPr>
            <a:r>
              <a:rPr lang="en-US" sz="1700" b="1"/>
              <a:t>2.  ______________________________</a:t>
            </a:r>
          </a:p>
          <a:p>
            <a:pPr indent="-228600">
              <a:lnSpc>
                <a:spcPct val="90000"/>
              </a:lnSpc>
              <a:spcAft>
                <a:spcPts val="600"/>
              </a:spcAft>
              <a:buFont typeface="Arial" panose="020B0604020202020204" pitchFamily="34" charset="0"/>
              <a:buChar char="•"/>
            </a:pPr>
            <a:endParaRPr lang="en-US" sz="1700" b="1"/>
          </a:p>
          <a:p>
            <a:pPr indent="-228600">
              <a:lnSpc>
                <a:spcPct val="90000"/>
              </a:lnSpc>
              <a:spcAft>
                <a:spcPts val="600"/>
              </a:spcAft>
              <a:buFont typeface="Arial" panose="020B0604020202020204" pitchFamily="34" charset="0"/>
              <a:buChar char="•"/>
            </a:pPr>
            <a:endParaRPr lang="en-US" sz="1700" b="1"/>
          </a:p>
          <a:p>
            <a:pPr indent="-228600">
              <a:lnSpc>
                <a:spcPct val="90000"/>
              </a:lnSpc>
              <a:spcAft>
                <a:spcPts val="600"/>
              </a:spcAft>
              <a:buFont typeface="Arial" panose="020B0604020202020204" pitchFamily="34" charset="0"/>
              <a:buChar char="•"/>
            </a:pPr>
            <a:r>
              <a:rPr lang="en-US" sz="1700" b="1"/>
              <a:t>3._______________________________</a:t>
            </a:r>
          </a:p>
        </p:txBody>
      </p:sp>
      <p:sp>
        <p:nvSpPr>
          <p:cNvPr id="11" name="Rectangle 10">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08801" y="2200695"/>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00197" y="1502156"/>
            <a:ext cx="2532832" cy="954774"/>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8518" y="5230015"/>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Rectangle 16">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60240" y="5789405"/>
            <a:ext cx="485578"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Slide Number Placeholder 3"/>
          <p:cNvSpPr>
            <a:spLocks noGrp="1"/>
          </p:cNvSpPr>
          <p:nvPr>
            <p:ph type="sldNum" sz="quarter" idx="12"/>
          </p:nvPr>
        </p:nvSpPr>
        <p:spPr>
          <a:xfrm>
            <a:off x="6603999" y="6356350"/>
            <a:ext cx="2057400" cy="365125"/>
          </a:xfrm>
        </p:spPr>
        <p:txBody>
          <a:bodyPr vert="horz" lIns="91440" tIns="45720" rIns="91440" bIns="45720" rtlCol="0" anchor="ctr">
            <a:normAutofit/>
          </a:bodyPr>
          <a:lstStyle/>
          <a:p>
            <a:pPr>
              <a:spcAft>
                <a:spcPts val="600"/>
              </a:spcAft>
            </a:pPr>
            <a:fld id="{BA4BD403-32A3-456F-9E42-157C52AD5E0F}" type="slidenum">
              <a:rPr lang="en-US" sz="1200" smtClean="0"/>
              <a:pPr>
                <a:spcAft>
                  <a:spcPts val="600"/>
                </a:spcAft>
              </a:pPr>
              <a:t>17</a:t>
            </a:fld>
            <a:endParaRPr lang="en-US" sz="1200"/>
          </a:p>
        </p:txBody>
      </p:sp>
    </p:spTree>
    <p:extLst>
      <p:ext uri="{BB962C8B-B14F-4D97-AF65-F5344CB8AC3E}">
        <p14:creationId xmlns:p14="http://schemas.microsoft.com/office/powerpoint/2010/main" val="4113590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2E979-ED57-4D3A-BA87-7DE5800D2AAE}"/>
              </a:ext>
            </a:extLst>
          </p:cNvPr>
          <p:cNvSpPr>
            <a:spLocks noGrp="1"/>
          </p:cNvSpPr>
          <p:nvPr>
            <p:ph type="title"/>
          </p:nvPr>
        </p:nvSpPr>
        <p:spPr>
          <a:xfrm>
            <a:off x="628650" y="365126"/>
            <a:ext cx="7886700" cy="843091"/>
          </a:xfrm>
        </p:spPr>
        <p:txBody>
          <a:bodyPr>
            <a:normAutofit fontScale="90000"/>
          </a:bodyPr>
          <a:lstStyle/>
          <a:p>
            <a:r>
              <a:rPr lang="en-US">
                <a:latin typeface="Arial Black"/>
                <a:cs typeface="Calibri Light"/>
              </a:rPr>
              <a:t>SC's connect the dots...</a:t>
            </a:r>
            <a:r>
              <a:rPr lang="en-US">
                <a:cs typeface="Calibri Light"/>
              </a:rPr>
              <a:t/>
            </a:r>
            <a:br>
              <a:rPr lang="en-US">
                <a:cs typeface="Calibri Light"/>
              </a:rPr>
            </a:br>
            <a:endParaRPr lang="en-US"/>
          </a:p>
        </p:txBody>
      </p:sp>
      <p:sp>
        <p:nvSpPr>
          <p:cNvPr id="4" name="Slide Number Placeholder 3">
            <a:extLst>
              <a:ext uri="{FF2B5EF4-FFF2-40B4-BE49-F238E27FC236}">
                <a16:creationId xmlns:a16="http://schemas.microsoft.com/office/drawing/2014/main" id="{0B057145-A150-4B2B-8FAD-DEFE1D056D1F}"/>
              </a:ext>
            </a:extLst>
          </p:cNvPr>
          <p:cNvSpPr>
            <a:spLocks noGrp="1"/>
          </p:cNvSpPr>
          <p:nvPr>
            <p:ph type="sldNum" sz="quarter" idx="12"/>
          </p:nvPr>
        </p:nvSpPr>
        <p:spPr/>
        <p:txBody>
          <a:bodyPr/>
          <a:lstStyle/>
          <a:p>
            <a:fld id="{BA4BD403-32A3-456F-9E42-157C52AD5E0F}" type="slidenum">
              <a:rPr lang="en-US" smtClean="0"/>
              <a:t>18</a:t>
            </a:fld>
            <a:endParaRPr lang="en-US"/>
          </a:p>
        </p:txBody>
      </p:sp>
      <p:pic>
        <p:nvPicPr>
          <p:cNvPr id="9" name="Picture 9">
            <a:extLst>
              <a:ext uri="{FF2B5EF4-FFF2-40B4-BE49-F238E27FC236}">
                <a16:creationId xmlns:a16="http://schemas.microsoft.com/office/drawing/2014/main" id="{22D4B7B3-96A1-40AD-8969-0DC1774CE473}"/>
              </a:ext>
            </a:extLst>
          </p:cNvPr>
          <p:cNvPicPr>
            <a:picLocks noGrp="1" noChangeAspect="1"/>
          </p:cNvPicPr>
          <p:nvPr>
            <p:ph idx="1"/>
          </p:nvPr>
        </p:nvPicPr>
        <p:blipFill>
          <a:blip r:embed="rId2"/>
          <a:stretch>
            <a:fillRect/>
          </a:stretch>
        </p:blipFill>
        <p:spPr>
          <a:xfrm>
            <a:off x="3514514" y="3053556"/>
            <a:ext cx="2190750" cy="1895475"/>
          </a:xfrm>
        </p:spPr>
      </p:pic>
      <p:pic>
        <p:nvPicPr>
          <p:cNvPr id="11" name="Picture 11">
            <a:extLst>
              <a:ext uri="{FF2B5EF4-FFF2-40B4-BE49-F238E27FC236}">
                <a16:creationId xmlns:a16="http://schemas.microsoft.com/office/drawing/2014/main" id="{7FCE33D2-3553-4D80-99F2-788FCC455B97}"/>
              </a:ext>
            </a:extLst>
          </p:cNvPr>
          <p:cNvPicPr>
            <a:picLocks noChangeAspect="1"/>
          </p:cNvPicPr>
          <p:nvPr/>
        </p:nvPicPr>
        <p:blipFill>
          <a:blip r:embed="rId3"/>
          <a:stretch>
            <a:fillRect/>
          </a:stretch>
        </p:blipFill>
        <p:spPr>
          <a:xfrm>
            <a:off x="711744" y="1554759"/>
            <a:ext cx="1809750" cy="1247775"/>
          </a:xfrm>
          <a:prstGeom prst="rect">
            <a:avLst/>
          </a:prstGeom>
        </p:spPr>
      </p:pic>
      <p:pic>
        <p:nvPicPr>
          <p:cNvPr id="13" name="Picture 13">
            <a:extLst>
              <a:ext uri="{FF2B5EF4-FFF2-40B4-BE49-F238E27FC236}">
                <a16:creationId xmlns:a16="http://schemas.microsoft.com/office/drawing/2014/main" id="{C239C784-193F-4A31-9FE7-37A8BA645CF7}"/>
              </a:ext>
            </a:extLst>
          </p:cNvPr>
          <p:cNvPicPr>
            <a:picLocks noChangeAspect="1"/>
          </p:cNvPicPr>
          <p:nvPr/>
        </p:nvPicPr>
        <p:blipFill>
          <a:blip r:embed="rId3"/>
          <a:stretch>
            <a:fillRect/>
          </a:stretch>
        </p:blipFill>
        <p:spPr>
          <a:xfrm>
            <a:off x="6521468" y="1466350"/>
            <a:ext cx="1809750" cy="1247775"/>
          </a:xfrm>
          <a:prstGeom prst="rect">
            <a:avLst/>
          </a:prstGeom>
        </p:spPr>
      </p:pic>
      <p:pic>
        <p:nvPicPr>
          <p:cNvPr id="15" name="Picture 15">
            <a:extLst>
              <a:ext uri="{FF2B5EF4-FFF2-40B4-BE49-F238E27FC236}">
                <a16:creationId xmlns:a16="http://schemas.microsoft.com/office/drawing/2014/main" id="{C969E6B7-6ED6-4CA3-BA6E-435EE479D574}"/>
              </a:ext>
            </a:extLst>
          </p:cNvPr>
          <p:cNvPicPr>
            <a:picLocks noChangeAspect="1"/>
          </p:cNvPicPr>
          <p:nvPr/>
        </p:nvPicPr>
        <p:blipFill>
          <a:blip r:embed="rId3"/>
          <a:stretch>
            <a:fillRect/>
          </a:stretch>
        </p:blipFill>
        <p:spPr>
          <a:xfrm>
            <a:off x="6420429" y="4952185"/>
            <a:ext cx="1809750" cy="1247775"/>
          </a:xfrm>
          <a:prstGeom prst="rect">
            <a:avLst/>
          </a:prstGeom>
        </p:spPr>
      </p:pic>
      <p:sp>
        <p:nvSpPr>
          <p:cNvPr id="17" name="Rectangle: Rounded Corners 16">
            <a:extLst>
              <a:ext uri="{FF2B5EF4-FFF2-40B4-BE49-F238E27FC236}">
                <a16:creationId xmlns:a16="http://schemas.microsoft.com/office/drawing/2014/main" id="{0626C572-89AF-4A14-AA96-5947900B2FB7}"/>
              </a:ext>
            </a:extLst>
          </p:cNvPr>
          <p:cNvSpPr/>
          <p:nvPr/>
        </p:nvSpPr>
        <p:spPr>
          <a:xfrm>
            <a:off x="212181" y="3351838"/>
            <a:ext cx="2191156" cy="116940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cs typeface="Calibri"/>
              </a:rPr>
              <a:t>Diagnoses of diabetes –has frequent low BS levels</a:t>
            </a:r>
            <a:endParaRPr lang="en-US">
              <a:solidFill>
                <a:schemeClr val="tx1"/>
              </a:solidFill>
            </a:endParaRPr>
          </a:p>
        </p:txBody>
      </p:sp>
      <p:sp>
        <p:nvSpPr>
          <p:cNvPr id="18" name="Rectangle: Rounded Corners 17">
            <a:extLst>
              <a:ext uri="{FF2B5EF4-FFF2-40B4-BE49-F238E27FC236}">
                <a16:creationId xmlns:a16="http://schemas.microsoft.com/office/drawing/2014/main" id="{9DC801B3-4B87-4796-8C4F-A29FB5755B99}"/>
              </a:ext>
            </a:extLst>
          </p:cNvPr>
          <p:cNvSpPr/>
          <p:nvPr/>
        </p:nvSpPr>
        <p:spPr>
          <a:xfrm>
            <a:off x="6527098" y="3363325"/>
            <a:ext cx="2202643" cy="93965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cs typeface="Calibri"/>
              </a:rPr>
              <a:t>Any implanted devices?</a:t>
            </a:r>
            <a:endParaRPr lang="en-US">
              <a:solidFill>
                <a:schemeClr val="tx1"/>
              </a:solidFill>
            </a:endParaRPr>
          </a:p>
        </p:txBody>
      </p:sp>
      <p:sp>
        <p:nvSpPr>
          <p:cNvPr id="19" name="Rectangle: Rounded Corners 18">
            <a:extLst>
              <a:ext uri="{FF2B5EF4-FFF2-40B4-BE49-F238E27FC236}">
                <a16:creationId xmlns:a16="http://schemas.microsoft.com/office/drawing/2014/main" id="{44192E63-72DB-4991-B9EC-DDC9A7FD9AA4}"/>
              </a:ext>
            </a:extLst>
          </p:cNvPr>
          <p:cNvSpPr/>
          <p:nvPr/>
        </p:nvSpPr>
        <p:spPr>
          <a:xfrm>
            <a:off x="3407529" y="5573546"/>
            <a:ext cx="2202643" cy="93965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3A06A65F-8491-4F77-9994-732C8AFCDF9D}"/>
              </a:ext>
            </a:extLst>
          </p:cNvPr>
          <p:cNvSpPr/>
          <p:nvPr/>
        </p:nvSpPr>
        <p:spPr>
          <a:xfrm>
            <a:off x="3407529" y="1342551"/>
            <a:ext cx="2202643" cy="93965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cs typeface="Calibri"/>
              </a:rPr>
              <a:t>Seizure Protocols?</a:t>
            </a:r>
            <a:endParaRPr lang="en-US">
              <a:solidFill>
                <a:schemeClr val="tx1"/>
              </a:solidFill>
            </a:endParaRPr>
          </a:p>
        </p:txBody>
      </p:sp>
      <p:pic>
        <p:nvPicPr>
          <p:cNvPr id="21" name="Picture 15">
            <a:extLst>
              <a:ext uri="{FF2B5EF4-FFF2-40B4-BE49-F238E27FC236}">
                <a16:creationId xmlns:a16="http://schemas.microsoft.com/office/drawing/2014/main" id="{BBEBD95A-755D-415A-8409-A197C623DBCA}"/>
              </a:ext>
            </a:extLst>
          </p:cNvPr>
          <p:cNvPicPr>
            <a:picLocks noChangeAspect="1"/>
          </p:cNvPicPr>
          <p:nvPr/>
        </p:nvPicPr>
        <p:blipFill>
          <a:blip r:embed="rId3"/>
          <a:stretch>
            <a:fillRect/>
          </a:stretch>
        </p:blipFill>
        <p:spPr>
          <a:xfrm>
            <a:off x="838042" y="5267931"/>
            <a:ext cx="1809750" cy="1247775"/>
          </a:xfrm>
          <a:prstGeom prst="rect">
            <a:avLst/>
          </a:prstGeom>
        </p:spPr>
      </p:pic>
      <p:sp>
        <p:nvSpPr>
          <p:cNvPr id="22" name="TextBox 21">
            <a:extLst>
              <a:ext uri="{FF2B5EF4-FFF2-40B4-BE49-F238E27FC236}">
                <a16:creationId xmlns:a16="http://schemas.microsoft.com/office/drawing/2014/main" id="{C8B7A167-87A5-4754-A0F3-2A9FABB0DE52}"/>
              </a:ext>
            </a:extLst>
          </p:cNvPr>
          <p:cNvSpPr txBox="1"/>
          <p:nvPr/>
        </p:nvSpPr>
        <p:spPr>
          <a:xfrm>
            <a:off x="4164214" y="3520092"/>
            <a:ext cx="118973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Arial Black"/>
                <a:cs typeface="Calibri"/>
              </a:rPr>
              <a:t>RAT TOOL</a:t>
            </a:r>
          </a:p>
        </p:txBody>
      </p:sp>
      <p:cxnSp>
        <p:nvCxnSpPr>
          <p:cNvPr id="23" name="Connector: Curved 22">
            <a:extLst>
              <a:ext uri="{FF2B5EF4-FFF2-40B4-BE49-F238E27FC236}">
                <a16:creationId xmlns:a16="http://schemas.microsoft.com/office/drawing/2014/main" id="{32B9BBF2-F562-417F-B61B-7A4D8ACAC5E7}"/>
              </a:ext>
            </a:extLst>
          </p:cNvPr>
          <p:cNvCxnSpPr/>
          <p:nvPr/>
        </p:nvCxnSpPr>
        <p:spPr>
          <a:xfrm flipH="1">
            <a:off x="5542286" y="2285053"/>
            <a:ext cx="1182152" cy="1053328"/>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E04B85DA-ED44-4518-B3B9-A39C480747B8}"/>
              </a:ext>
            </a:extLst>
          </p:cNvPr>
          <p:cNvCxnSpPr>
            <a:cxnSpLocks/>
          </p:cNvCxnSpPr>
          <p:nvPr/>
        </p:nvCxnSpPr>
        <p:spPr>
          <a:xfrm flipH="1">
            <a:off x="5456615" y="3590342"/>
            <a:ext cx="1111225" cy="417420"/>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9F7AF88D-CA88-4FC8-9B97-5A1E79C04C24}"/>
              </a:ext>
            </a:extLst>
          </p:cNvPr>
          <p:cNvCxnSpPr>
            <a:cxnSpLocks/>
          </p:cNvCxnSpPr>
          <p:nvPr/>
        </p:nvCxnSpPr>
        <p:spPr>
          <a:xfrm flipH="1">
            <a:off x="4014076" y="2310312"/>
            <a:ext cx="601179" cy="927030"/>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6" name="Connector: Curved 25">
            <a:extLst>
              <a:ext uri="{FF2B5EF4-FFF2-40B4-BE49-F238E27FC236}">
                <a16:creationId xmlns:a16="http://schemas.microsoft.com/office/drawing/2014/main" id="{A2F893EC-4ED1-4E9D-8A6F-A1981588B85E}"/>
              </a:ext>
            </a:extLst>
          </p:cNvPr>
          <p:cNvCxnSpPr>
            <a:cxnSpLocks/>
          </p:cNvCxnSpPr>
          <p:nvPr/>
        </p:nvCxnSpPr>
        <p:spPr>
          <a:xfrm flipH="1">
            <a:off x="4241413" y="4634201"/>
            <a:ext cx="285433" cy="939661"/>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44DBEA46-EB3C-418F-9E2A-9C6AE39E269C}"/>
              </a:ext>
            </a:extLst>
          </p:cNvPr>
          <p:cNvCxnSpPr>
            <a:cxnSpLocks/>
          </p:cNvCxnSpPr>
          <p:nvPr/>
        </p:nvCxnSpPr>
        <p:spPr>
          <a:xfrm>
            <a:off x="5259376" y="4520533"/>
            <a:ext cx="1179627" cy="851251"/>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8" name="Connector: Curved 27">
            <a:extLst>
              <a:ext uri="{FF2B5EF4-FFF2-40B4-BE49-F238E27FC236}">
                <a16:creationId xmlns:a16="http://schemas.microsoft.com/office/drawing/2014/main" id="{E47FCB78-56FA-460A-B842-2428EE7C765B}"/>
              </a:ext>
            </a:extLst>
          </p:cNvPr>
          <p:cNvCxnSpPr>
            <a:cxnSpLocks/>
          </p:cNvCxnSpPr>
          <p:nvPr/>
        </p:nvCxnSpPr>
        <p:spPr>
          <a:xfrm flipH="1">
            <a:off x="2372197" y="3762742"/>
            <a:ext cx="1699974" cy="245019"/>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8921B3D8-1B3D-4F6B-B3B8-41C26D29FD37}"/>
              </a:ext>
            </a:extLst>
          </p:cNvPr>
          <p:cNvCxnSpPr>
            <a:cxnSpLocks/>
          </p:cNvCxnSpPr>
          <p:nvPr/>
        </p:nvCxnSpPr>
        <p:spPr>
          <a:xfrm flipH="1" flipV="1">
            <a:off x="2334308" y="2770038"/>
            <a:ext cx="1763123" cy="828517"/>
          </a:xfrm>
          <a:prstGeom prst="curvedConnector3">
            <a:avLst/>
          </a:prstGeom>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A323F8A0-1B1E-4EE4-B2E8-B8ABB41A04CE}"/>
              </a:ext>
            </a:extLst>
          </p:cNvPr>
          <p:cNvCxnSpPr>
            <a:cxnSpLocks/>
          </p:cNvCxnSpPr>
          <p:nvPr/>
        </p:nvCxnSpPr>
        <p:spPr>
          <a:xfrm flipH="1">
            <a:off x="2410087" y="4318456"/>
            <a:ext cx="1182152" cy="1053328"/>
          </a:xfrm>
          <a:prstGeom prst="curvedConnector3">
            <a:avLst/>
          </a:prstGeom>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6CD5AEE6-FAA9-4345-B8DD-3467B3F81905}"/>
              </a:ext>
            </a:extLst>
          </p:cNvPr>
          <p:cNvSpPr/>
          <p:nvPr/>
        </p:nvSpPr>
        <p:spPr>
          <a:xfrm>
            <a:off x="4076910" y="4550529"/>
            <a:ext cx="346058" cy="39657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C1163B1-1813-4239-94AD-3AF7C02525E5}"/>
              </a:ext>
            </a:extLst>
          </p:cNvPr>
          <p:cNvSpPr txBox="1"/>
          <p:nvPr/>
        </p:nvSpPr>
        <p:spPr>
          <a:xfrm>
            <a:off x="6658119" y="1557697"/>
            <a:ext cx="157148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Has frequent medication changes</a:t>
            </a:r>
          </a:p>
        </p:txBody>
      </p:sp>
      <p:sp>
        <p:nvSpPr>
          <p:cNvPr id="6" name="TextBox 5">
            <a:extLst>
              <a:ext uri="{FF2B5EF4-FFF2-40B4-BE49-F238E27FC236}">
                <a16:creationId xmlns:a16="http://schemas.microsoft.com/office/drawing/2014/main" id="{42C99F41-45FC-4BBD-9AE1-473A10F7F912}"/>
              </a:ext>
            </a:extLst>
          </p:cNvPr>
          <p:cNvSpPr txBox="1"/>
          <p:nvPr/>
        </p:nvSpPr>
        <p:spPr>
          <a:xfrm>
            <a:off x="6433393" y="5054902"/>
            <a:ext cx="155999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Refuses to take medications at times</a:t>
            </a:r>
          </a:p>
        </p:txBody>
      </p:sp>
      <p:sp>
        <p:nvSpPr>
          <p:cNvPr id="7" name="TextBox 6">
            <a:extLst>
              <a:ext uri="{FF2B5EF4-FFF2-40B4-BE49-F238E27FC236}">
                <a16:creationId xmlns:a16="http://schemas.microsoft.com/office/drawing/2014/main" id="{C4A17BC9-582F-4899-8929-54B1CC797C5E}"/>
              </a:ext>
            </a:extLst>
          </p:cNvPr>
          <p:cNvSpPr txBox="1"/>
          <p:nvPr/>
        </p:nvSpPr>
        <p:spPr>
          <a:xfrm>
            <a:off x="3405736" y="5737688"/>
            <a:ext cx="230667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Has history of electrolyte imbalances</a:t>
            </a:r>
          </a:p>
        </p:txBody>
      </p:sp>
      <p:sp>
        <p:nvSpPr>
          <p:cNvPr id="8" name="TextBox 7">
            <a:extLst>
              <a:ext uri="{FF2B5EF4-FFF2-40B4-BE49-F238E27FC236}">
                <a16:creationId xmlns:a16="http://schemas.microsoft.com/office/drawing/2014/main" id="{DEA700D3-33F9-466D-931B-652DE18E828F}"/>
              </a:ext>
            </a:extLst>
          </p:cNvPr>
          <p:cNvSpPr txBox="1"/>
          <p:nvPr/>
        </p:nvSpPr>
        <p:spPr>
          <a:xfrm>
            <a:off x="906502" y="5432553"/>
            <a:ext cx="1950567"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Becomes overheated easily when outside</a:t>
            </a:r>
          </a:p>
        </p:txBody>
      </p:sp>
      <p:sp>
        <p:nvSpPr>
          <p:cNvPr id="12" name="TextBox 11">
            <a:extLst>
              <a:ext uri="{FF2B5EF4-FFF2-40B4-BE49-F238E27FC236}">
                <a16:creationId xmlns:a16="http://schemas.microsoft.com/office/drawing/2014/main" id="{9ED36B77-F4CB-4B99-B3C0-7A7BB920FDE1}"/>
              </a:ext>
            </a:extLst>
          </p:cNvPr>
          <p:cNvSpPr txBox="1"/>
          <p:nvPr/>
        </p:nvSpPr>
        <p:spPr>
          <a:xfrm>
            <a:off x="910881" y="1823028"/>
            <a:ext cx="147069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Falls with head injury. </a:t>
            </a:r>
          </a:p>
        </p:txBody>
      </p:sp>
    </p:spTree>
    <p:extLst>
      <p:ext uri="{BB962C8B-B14F-4D97-AF65-F5344CB8AC3E}">
        <p14:creationId xmlns:p14="http://schemas.microsoft.com/office/powerpoint/2010/main" val="1085654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A4BD403-32A3-456F-9E42-157C52AD5E0F}" type="slidenum">
              <a:rPr lang="en-US" smtClean="0"/>
              <a:t>19</a:t>
            </a:fld>
            <a:endParaRPr lang="en-US"/>
          </a:p>
        </p:txBody>
      </p:sp>
      <p:sp>
        <p:nvSpPr>
          <p:cNvPr id="5" name="Title 5"/>
          <p:cNvSpPr txBox="1">
            <a:spLocks noGrp="1"/>
          </p:cNvSpPr>
          <p:nvPr>
            <p:ph type="title"/>
          </p:nvPr>
        </p:nvSpPr>
        <p:spPr>
          <a:xfrm>
            <a:off x="271811" y="176328"/>
            <a:ext cx="5638335" cy="424732"/>
          </a:xfrm>
          <a:prstGeom prst="rect">
            <a:avLst/>
          </a:prstGeom>
          <a:noFill/>
        </p:spPr>
        <p:txBody>
          <a:bodyPr wrap="square" rtlCol="0">
            <a:spAutoFit/>
          </a:bodyPr>
          <a:lstStyle/>
          <a:p>
            <a:r>
              <a:rPr lang="en-US" sz="2400" dirty="0" smtClean="0">
                <a:latin typeface="Arial Black" panose="020B0A04020102020204" pitchFamily="34" charset="0"/>
              </a:rPr>
              <a:t>Follow these steps to success…</a:t>
            </a:r>
            <a:endParaRPr lang="en-US" sz="2400" dirty="0">
              <a:latin typeface="Arial Black" panose="020B0A04020102020204" pitchFamily="34" charset="0"/>
            </a:endParaRPr>
          </a:p>
        </p:txBody>
      </p:sp>
      <p:sp>
        <p:nvSpPr>
          <p:cNvPr id="6" name="Rectangle 5"/>
          <p:cNvSpPr/>
          <p:nvPr/>
        </p:nvSpPr>
        <p:spPr>
          <a:xfrm>
            <a:off x="6457950" y="135533"/>
            <a:ext cx="2546761" cy="106693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anose="020B0604020202020204" pitchFamily="34" charset="0"/>
                <a:cs typeface="Arial" panose="020B0604020202020204" pitchFamily="34" charset="0"/>
              </a:rPr>
              <a:t>Prior to ISP meeting, review discharge summaries, medical reports, and health history for information.</a:t>
            </a:r>
            <a:endParaRPr lang="en-US" sz="1400" dirty="0">
              <a:solidFill>
                <a:schemeClr val="tx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B3D85624-8BA9-4F0F-A6AA-D8C8C18B23A4}"/>
              </a:ext>
            </a:extLst>
          </p:cNvPr>
          <p:cNvSpPr/>
          <p:nvPr/>
        </p:nvSpPr>
        <p:spPr>
          <a:xfrm>
            <a:off x="383361" y="722530"/>
            <a:ext cx="2551225" cy="9598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Arial" panose="020B0604020202020204" pitchFamily="34" charset="0"/>
                <a:cs typeface="Arial" panose="020B0604020202020204" pitchFamily="34" charset="0"/>
              </a:rPr>
              <a:t>Remember! Think </a:t>
            </a:r>
            <a:r>
              <a:rPr lang="en-US" sz="1600" dirty="0">
                <a:latin typeface="Arial" panose="020B0604020202020204" pitchFamily="34" charset="0"/>
                <a:cs typeface="Arial" panose="020B0604020202020204" pitchFamily="34" charset="0"/>
              </a:rPr>
              <a:t>about all settings: home, Day Support, Community Engagement</a:t>
            </a:r>
          </a:p>
        </p:txBody>
      </p:sp>
      <p:pic>
        <p:nvPicPr>
          <p:cNvPr id="8" name="Picture 7"/>
          <p:cNvPicPr>
            <a:picLocks noChangeAspect="1"/>
          </p:cNvPicPr>
          <p:nvPr/>
        </p:nvPicPr>
        <p:blipFill>
          <a:blip r:embed="rId2"/>
          <a:stretch>
            <a:fillRect/>
          </a:stretch>
        </p:blipFill>
        <p:spPr>
          <a:xfrm>
            <a:off x="0" y="3937652"/>
            <a:ext cx="9144000" cy="2700771"/>
          </a:xfrm>
          <a:prstGeom prst="rect">
            <a:avLst/>
          </a:prstGeom>
        </p:spPr>
      </p:pic>
      <p:pic>
        <p:nvPicPr>
          <p:cNvPr id="9" name="Picture 8"/>
          <p:cNvPicPr>
            <a:picLocks noChangeAspect="1"/>
          </p:cNvPicPr>
          <p:nvPr/>
        </p:nvPicPr>
        <p:blipFill>
          <a:blip r:embed="rId3"/>
          <a:stretch>
            <a:fillRect/>
          </a:stretch>
        </p:blipFill>
        <p:spPr>
          <a:xfrm>
            <a:off x="0" y="1855683"/>
            <a:ext cx="9144000" cy="1428750"/>
          </a:xfrm>
          <a:prstGeom prst="rect">
            <a:avLst/>
          </a:prstGeom>
        </p:spPr>
      </p:pic>
      <p:sp>
        <p:nvSpPr>
          <p:cNvPr id="10" name="Multiplication Sign 7">
            <a:extLst>
              <a:ext uri="{FF2B5EF4-FFF2-40B4-BE49-F238E27FC236}">
                <a16:creationId xmlns:a16="http://schemas.microsoft.com/office/drawing/2014/main" id="{0160DB34-155F-4E26-92E8-DACEDEED8DA5}"/>
              </a:ext>
            </a:extLst>
          </p:cNvPr>
          <p:cNvSpPr/>
          <p:nvPr/>
        </p:nvSpPr>
        <p:spPr>
          <a:xfrm>
            <a:off x="7867918" y="2219862"/>
            <a:ext cx="373811" cy="474452"/>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24">
            <a:extLst>
              <a:ext uri="{FF2B5EF4-FFF2-40B4-BE49-F238E27FC236}">
                <a16:creationId xmlns:a16="http://schemas.microsoft.com/office/drawing/2014/main" id="{E9F01252-524A-4AF4-AA75-70B93043FF80}"/>
              </a:ext>
            </a:extLst>
          </p:cNvPr>
          <p:cNvSpPr/>
          <p:nvPr/>
        </p:nvSpPr>
        <p:spPr>
          <a:xfrm>
            <a:off x="7802227" y="2961643"/>
            <a:ext cx="505192" cy="64558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357480" y="3551762"/>
            <a:ext cx="3157870" cy="369332"/>
          </a:xfrm>
          <a:prstGeom prst="rect">
            <a:avLst/>
          </a:prstGeom>
          <a:noFill/>
        </p:spPr>
        <p:txBody>
          <a:bodyPr wrap="square" rtlCol="0">
            <a:spAutoFit/>
          </a:bodyPr>
          <a:lstStyle/>
          <a:p>
            <a:r>
              <a:rPr lang="en-US" dirty="0" smtClean="0">
                <a:solidFill>
                  <a:srgbClr val="FF0000"/>
                </a:solidFill>
              </a:rPr>
              <a:t>Skip Step 2 and go to Section H</a:t>
            </a:r>
            <a:endParaRPr lang="en-US" dirty="0">
              <a:solidFill>
                <a:srgbClr val="FF0000"/>
              </a:solidFill>
            </a:endParaRPr>
          </a:p>
        </p:txBody>
      </p:sp>
    </p:spTree>
    <p:extLst>
      <p:ext uri="{BB962C8B-B14F-4D97-AF65-F5344CB8AC3E}">
        <p14:creationId xmlns:p14="http://schemas.microsoft.com/office/powerpoint/2010/main" val="1703324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7">
            <a:extLst>
              <a:ext uri="{FF2B5EF4-FFF2-40B4-BE49-F238E27FC236}">
                <a16:creationId xmlns:a16="http://schemas.microsoft.com/office/drawing/2014/main" id="{BE95D989-81FA-4BAD-9AD5-E46CEDA91B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19"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itle 9">
            <a:extLst>
              <a:ext uri="{FF2B5EF4-FFF2-40B4-BE49-F238E27FC236}">
                <a16:creationId xmlns:a16="http://schemas.microsoft.com/office/drawing/2014/main" id="{48828A52-AC9D-4FD4-BFA2-7AFED1C20D5B}"/>
              </a:ext>
            </a:extLst>
          </p:cNvPr>
          <p:cNvSpPr>
            <a:spLocks noGrp="1"/>
          </p:cNvSpPr>
          <p:nvPr>
            <p:ph type="title"/>
          </p:nvPr>
        </p:nvSpPr>
        <p:spPr>
          <a:xfrm>
            <a:off x="628650" y="811161"/>
            <a:ext cx="2501695" cy="5403370"/>
          </a:xfrm>
        </p:spPr>
        <p:txBody>
          <a:bodyPr>
            <a:normAutofit/>
          </a:bodyPr>
          <a:lstStyle/>
          <a:p>
            <a:r>
              <a:rPr lang="en-US">
                <a:solidFill>
                  <a:srgbClr val="FFFFFF"/>
                </a:solidFill>
                <a:latin typeface="Arial Black"/>
                <a:cs typeface="Calibri Light"/>
              </a:rPr>
              <a:t>Who benefits from this training</a:t>
            </a:r>
            <a:endParaRPr lang="en-US">
              <a:solidFill>
                <a:srgbClr val="FFFFFF"/>
              </a:solidFill>
              <a:latin typeface="Arial Black"/>
            </a:endParaRPr>
          </a:p>
        </p:txBody>
      </p:sp>
      <p:sp>
        <p:nvSpPr>
          <p:cNvPr id="30" name="Rectangle 29">
            <a:extLst>
              <a:ext uri="{FF2B5EF4-FFF2-40B4-BE49-F238E27FC236}">
                <a16:creationId xmlns:a16="http://schemas.microsoft.com/office/drawing/2014/main" id="{156189E5-8A3E-4CFD-B71B-CCD0F8495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719" y="0"/>
            <a:ext cx="106556"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CF094D77-7278-4D97-9651-EF571BB49847}"/>
              </a:ext>
            </a:extLst>
          </p:cNvPr>
          <p:cNvSpPr>
            <a:spLocks noGrp="1"/>
          </p:cNvSpPr>
          <p:nvPr>
            <p:ph type="sldNum" sz="quarter" idx="12"/>
          </p:nvPr>
        </p:nvSpPr>
        <p:spPr>
          <a:xfrm>
            <a:off x="8250174" y="6108192"/>
            <a:ext cx="411480" cy="548640"/>
          </a:xfrm>
          <a:prstGeom prst="ellipse">
            <a:avLst/>
          </a:prstGeom>
          <a:solidFill>
            <a:srgbClr val="898989"/>
          </a:solidFill>
        </p:spPr>
        <p:txBody>
          <a:bodyPr>
            <a:normAutofit/>
          </a:bodyPr>
          <a:lstStyle/>
          <a:p>
            <a:pPr algn="ctr">
              <a:spcAft>
                <a:spcPts val="600"/>
              </a:spcAft>
            </a:pPr>
            <a:fld id="{BA4BD403-32A3-456F-9E42-157C52AD5E0F}" type="slidenum">
              <a:rPr lang="en-US" sz="1300">
                <a:solidFill>
                  <a:srgbClr val="FFFFFF">
                    <a:alpha val="80000"/>
                  </a:srgbClr>
                </a:solidFill>
              </a:rPr>
              <a:pPr algn="ctr">
                <a:spcAft>
                  <a:spcPts val="600"/>
                </a:spcAft>
              </a:pPr>
              <a:t>2</a:t>
            </a:fld>
            <a:endParaRPr lang="en-US" sz="1300">
              <a:solidFill>
                <a:srgbClr val="FFFFFF">
                  <a:alpha val="80000"/>
                </a:srgbClr>
              </a:solidFill>
            </a:endParaRPr>
          </a:p>
        </p:txBody>
      </p:sp>
      <p:graphicFrame>
        <p:nvGraphicFramePr>
          <p:cNvPr id="23" name="Content Placeholder 2">
            <a:extLst>
              <a:ext uri="{FF2B5EF4-FFF2-40B4-BE49-F238E27FC236}">
                <a16:creationId xmlns:a16="http://schemas.microsoft.com/office/drawing/2014/main" id="{26A500E8-C0CD-4429-AC92-5B7C683A67EA}"/>
              </a:ext>
            </a:extLst>
          </p:cNvPr>
          <p:cNvGraphicFramePr>
            <a:graphicFrameLocks noGrp="1"/>
          </p:cNvGraphicFramePr>
          <p:nvPr>
            <p:ph idx="1"/>
            <p:extLst>
              <p:ext uri="{D42A27DB-BD31-4B8C-83A1-F6EECF244321}">
                <p14:modId xmlns:p14="http://schemas.microsoft.com/office/powerpoint/2010/main" val="3517229733"/>
              </p:ext>
            </p:extLst>
          </p:nvPr>
        </p:nvGraphicFramePr>
        <p:xfrm>
          <a:off x="4094559" y="642938"/>
          <a:ext cx="45672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3910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A4BD403-32A3-456F-9E42-157C52AD5E0F}" type="slidenum">
              <a:rPr lang="en-US" smtClean="0"/>
              <a:t>20</a:t>
            </a:fld>
            <a:endParaRPr lang="en-US"/>
          </a:p>
        </p:txBody>
      </p:sp>
      <p:sp>
        <p:nvSpPr>
          <p:cNvPr id="5" name="Title 5"/>
          <p:cNvSpPr txBox="1">
            <a:spLocks noGrp="1"/>
          </p:cNvSpPr>
          <p:nvPr>
            <p:ph type="title"/>
          </p:nvPr>
        </p:nvSpPr>
        <p:spPr>
          <a:xfrm>
            <a:off x="271811" y="176328"/>
            <a:ext cx="5638335" cy="424732"/>
          </a:xfrm>
          <a:prstGeom prst="rect">
            <a:avLst/>
          </a:prstGeom>
          <a:noFill/>
        </p:spPr>
        <p:txBody>
          <a:bodyPr wrap="square" rtlCol="0">
            <a:spAutoFit/>
          </a:bodyPr>
          <a:lstStyle/>
          <a:p>
            <a:r>
              <a:rPr lang="en-US" sz="2400" dirty="0" smtClean="0">
                <a:latin typeface="Arial Black" panose="020B0A04020102020204" pitchFamily="34" charset="0"/>
              </a:rPr>
              <a:t>Follow these steps to success…</a:t>
            </a:r>
            <a:endParaRPr lang="en-US" sz="2400" dirty="0">
              <a:latin typeface="Arial Black" panose="020B0A04020102020204" pitchFamily="34" charset="0"/>
            </a:endParaRPr>
          </a:p>
        </p:txBody>
      </p:sp>
      <p:pic>
        <p:nvPicPr>
          <p:cNvPr id="7" name="Picture 6"/>
          <p:cNvPicPr>
            <a:picLocks noChangeAspect="1"/>
          </p:cNvPicPr>
          <p:nvPr/>
        </p:nvPicPr>
        <p:blipFill>
          <a:blip r:embed="rId2"/>
          <a:stretch>
            <a:fillRect/>
          </a:stretch>
        </p:blipFill>
        <p:spPr>
          <a:xfrm>
            <a:off x="0" y="1073888"/>
            <a:ext cx="9144000" cy="5784112"/>
          </a:xfrm>
          <a:prstGeom prst="rect">
            <a:avLst/>
          </a:prstGeom>
        </p:spPr>
      </p:pic>
      <p:sp>
        <p:nvSpPr>
          <p:cNvPr id="8" name="TextBox 7"/>
          <p:cNvSpPr txBox="1"/>
          <p:nvPr/>
        </p:nvSpPr>
        <p:spPr>
          <a:xfrm>
            <a:off x="4572000" y="6488668"/>
            <a:ext cx="1393901" cy="369332"/>
          </a:xfrm>
          <a:prstGeom prst="rect">
            <a:avLst/>
          </a:prstGeom>
          <a:noFill/>
        </p:spPr>
        <p:txBody>
          <a:bodyPr wrap="square" rtlCol="0">
            <a:spAutoFit/>
          </a:bodyPr>
          <a:lstStyle/>
          <a:p>
            <a:r>
              <a:rPr lang="en-US" dirty="0" smtClean="0"/>
              <a:t>Dr. Hopewell</a:t>
            </a:r>
            <a:endParaRPr lang="en-US" dirty="0"/>
          </a:p>
        </p:txBody>
      </p:sp>
      <p:sp>
        <p:nvSpPr>
          <p:cNvPr id="9" name="TextBox 8"/>
          <p:cNvSpPr txBox="1"/>
          <p:nvPr/>
        </p:nvSpPr>
        <p:spPr>
          <a:xfrm>
            <a:off x="7421525" y="6539023"/>
            <a:ext cx="1446027" cy="369332"/>
          </a:xfrm>
          <a:prstGeom prst="rect">
            <a:avLst/>
          </a:prstGeom>
          <a:noFill/>
        </p:spPr>
        <p:txBody>
          <a:bodyPr wrap="square" rtlCol="0">
            <a:spAutoFit/>
          </a:bodyPr>
          <a:lstStyle/>
          <a:p>
            <a:r>
              <a:rPr lang="en-US" dirty="0" smtClean="0"/>
              <a:t>Nov 15, 20</a:t>
            </a:r>
            <a:endParaRPr lang="en-US" dirty="0"/>
          </a:p>
        </p:txBody>
      </p:sp>
      <p:sp>
        <p:nvSpPr>
          <p:cNvPr id="10" name="Rounded Rectangle 9"/>
          <p:cNvSpPr/>
          <p:nvPr/>
        </p:nvSpPr>
        <p:spPr>
          <a:xfrm>
            <a:off x="6315740" y="2881424"/>
            <a:ext cx="2732567" cy="1212111"/>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AA04E76-AF45-4BC3-93F9-32159A3C23BB}"/>
              </a:ext>
            </a:extLst>
          </p:cNvPr>
          <p:cNvSpPr txBox="1"/>
          <p:nvPr/>
        </p:nvSpPr>
        <p:spPr>
          <a:xfrm>
            <a:off x="6315740" y="2881424"/>
            <a:ext cx="2732567"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onstantia"/>
              </a:rPr>
              <a:t>During the ISP meeting, ask all participants if they are aware of any risk factors noted in </a:t>
            </a:r>
            <a:r>
              <a:rPr lang="en-US" dirty="0" smtClean="0">
                <a:latin typeface="Constantia"/>
              </a:rPr>
              <a:t>Step 2</a:t>
            </a:r>
            <a:endParaRPr lang="en-US" dirty="0">
              <a:latin typeface="Constantia"/>
            </a:endParaRPr>
          </a:p>
        </p:txBody>
      </p:sp>
      <p:sp>
        <p:nvSpPr>
          <p:cNvPr id="12" name="Multiplication Sign 7">
            <a:extLst>
              <a:ext uri="{FF2B5EF4-FFF2-40B4-BE49-F238E27FC236}">
                <a16:creationId xmlns:a16="http://schemas.microsoft.com/office/drawing/2014/main" id="{0160DB34-155F-4E26-92E8-DACEDEED8DA5}"/>
              </a:ext>
            </a:extLst>
          </p:cNvPr>
          <p:cNvSpPr/>
          <p:nvPr/>
        </p:nvSpPr>
        <p:spPr>
          <a:xfrm>
            <a:off x="8515350" y="1421454"/>
            <a:ext cx="373811" cy="474452"/>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ultiplication Sign 7">
            <a:extLst>
              <a:ext uri="{FF2B5EF4-FFF2-40B4-BE49-F238E27FC236}">
                <a16:creationId xmlns:a16="http://schemas.microsoft.com/office/drawing/2014/main" id="{0160DB34-155F-4E26-92E8-DACEDEED8DA5}"/>
              </a:ext>
            </a:extLst>
          </p:cNvPr>
          <p:cNvSpPr/>
          <p:nvPr/>
        </p:nvSpPr>
        <p:spPr>
          <a:xfrm>
            <a:off x="1456506" y="3481588"/>
            <a:ext cx="276602" cy="23024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Multiplication Sign 7">
            <a:extLst>
              <a:ext uri="{FF2B5EF4-FFF2-40B4-BE49-F238E27FC236}">
                <a16:creationId xmlns:a16="http://schemas.microsoft.com/office/drawing/2014/main" id="{0160DB34-155F-4E26-92E8-DACEDEED8DA5}"/>
              </a:ext>
            </a:extLst>
          </p:cNvPr>
          <p:cNvSpPr/>
          <p:nvPr/>
        </p:nvSpPr>
        <p:spPr>
          <a:xfrm>
            <a:off x="1487208" y="3711828"/>
            <a:ext cx="247135" cy="237226"/>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3709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a:extLst>
              <a:ext uri="{FF2B5EF4-FFF2-40B4-BE49-F238E27FC236}">
                <a16:creationId xmlns:a16="http://schemas.microsoft.com/office/drawing/2014/main" id="{BA6B26A4-B258-4A27-AA1E-0528D40C062D}"/>
              </a:ext>
            </a:extLst>
          </p:cNvPr>
          <p:cNvPicPr>
            <a:picLocks noGrp="1" noChangeAspect="1"/>
          </p:cNvPicPr>
          <p:nvPr>
            <p:ph idx="1"/>
          </p:nvPr>
        </p:nvPicPr>
        <p:blipFill>
          <a:blip r:embed="rId2"/>
          <a:stretch>
            <a:fillRect/>
          </a:stretch>
        </p:blipFill>
        <p:spPr>
          <a:xfrm>
            <a:off x="1" y="794"/>
            <a:ext cx="9143999" cy="6851684"/>
          </a:xfrm>
        </p:spPr>
      </p:pic>
      <p:sp>
        <p:nvSpPr>
          <p:cNvPr id="4" name="Slide Number Placeholder 3">
            <a:extLst>
              <a:ext uri="{FF2B5EF4-FFF2-40B4-BE49-F238E27FC236}">
                <a16:creationId xmlns:a16="http://schemas.microsoft.com/office/drawing/2014/main" id="{1F199D8C-8499-4C3E-AB25-147439D40CA6}"/>
              </a:ext>
            </a:extLst>
          </p:cNvPr>
          <p:cNvSpPr>
            <a:spLocks noGrp="1"/>
          </p:cNvSpPr>
          <p:nvPr>
            <p:ph type="sldNum" sz="quarter" idx="12"/>
          </p:nvPr>
        </p:nvSpPr>
        <p:spPr/>
        <p:txBody>
          <a:bodyPr/>
          <a:lstStyle/>
          <a:p>
            <a:fld id="{BA4BD403-32A3-456F-9E42-157C52AD5E0F}" type="slidenum">
              <a:rPr lang="en-US" smtClean="0"/>
              <a:t>21</a:t>
            </a:fld>
            <a:endParaRPr lang="en-US"/>
          </a:p>
        </p:txBody>
      </p:sp>
    </p:spTree>
    <p:extLst>
      <p:ext uri="{BB962C8B-B14F-4D97-AF65-F5344CB8AC3E}">
        <p14:creationId xmlns:p14="http://schemas.microsoft.com/office/powerpoint/2010/main" val="3769412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7CE5D-C3CE-460D-A087-6B9302298171}"/>
              </a:ext>
            </a:extLst>
          </p:cNvPr>
          <p:cNvSpPr>
            <a:spLocks noGrp="1"/>
          </p:cNvSpPr>
          <p:nvPr>
            <p:ph type="title"/>
          </p:nvPr>
        </p:nvSpPr>
        <p:spPr>
          <a:xfrm>
            <a:off x="628650" y="128643"/>
            <a:ext cx="7886700" cy="1325563"/>
          </a:xfrm>
        </p:spPr>
        <p:txBody>
          <a:bodyPr/>
          <a:lstStyle/>
          <a:p>
            <a:r>
              <a:rPr lang="en-US">
                <a:latin typeface="Arial Black"/>
                <a:cs typeface="Calibri Light"/>
              </a:rPr>
              <a:t>References </a:t>
            </a:r>
            <a:endParaRPr lang="en-US">
              <a:latin typeface="Arial Black"/>
            </a:endParaRPr>
          </a:p>
        </p:txBody>
      </p:sp>
      <p:sp>
        <p:nvSpPr>
          <p:cNvPr id="3" name="Content Placeholder 2">
            <a:extLst>
              <a:ext uri="{FF2B5EF4-FFF2-40B4-BE49-F238E27FC236}">
                <a16:creationId xmlns:a16="http://schemas.microsoft.com/office/drawing/2014/main" id="{056ED7DE-3BED-445F-A489-C1EAD78799A6}"/>
              </a:ext>
            </a:extLst>
          </p:cNvPr>
          <p:cNvSpPr>
            <a:spLocks noGrp="1"/>
          </p:cNvSpPr>
          <p:nvPr>
            <p:ph idx="1"/>
          </p:nvPr>
        </p:nvSpPr>
        <p:spPr>
          <a:xfrm>
            <a:off x="189468" y="1825625"/>
            <a:ext cx="8325882" cy="4779259"/>
          </a:xfrm>
        </p:spPr>
        <p:txBody>
          <a:bodyPr vert="horz" lIns="91440" tIns="45720" rIns="91440" bIns="45720" rtlCol="0" anchor="t">
            <a:normAutofit fontScale="62500" lnSpcReduction="20000"/>
          </a:bodyPr>
          <a:lstStyle/>
          <a:p>
            <a:r>
              <a:rPr lang="en-US" dirty="0">
                <a:ea typeface="+mn-lt"/>
                <a:cs typeface="+mn-lt"/>
              </a:rPr>
              <a:t>Abood, W. (2019). </a:t>
            </a:r>
            <a:r>
              <a:rPr lang="en-US" i="1" dirty="0">
                <a:ea typeface="+mn-lt"/>
                <a:cs typeface="+mn-lt"/>
              </a:rPr>
              <a:t>Seizure, Postictal State</a:t>
            </a:r>
            <a:r>
              <a:rPr lang="en-US" dirty="0">
                <a:ea typeface="+mn-lt"/>
                <a:cs typeface="+mn-lt"/>
              </a:rPr>
              <a:t>. Retrieved from </a:t>
            </a:r>
            <a:r>
              <a:rPr lang="en-US" dirty="0">
                <a:ea typeface="+mn-lt"/>
                <a:cs typeface="+mn-lt"/>
                <a:hlinkClick r:id="rId2"/>
              </a:rPr>
              <a:t>https://www.ncbi.nlm.nih.gov/books/NBK526004/</a:t>
            </a:r>
            <a:endParaRPr lang="en-US"/>
          </a:p>
          <a:p>
            <a:r>
              <a:rPr lang="en-US" dirty="0">
                <a:ea typeface="+mn-lt"/>
                <a:cs typeface="+mn-lt"/>
              </a:rPr>
              <a:t>Bonnett, L., Powell, G., Smith, C., &amp; Marson, A. (2017).  </a:t>
            </a:r>
            <a:r>
              <a:rPr lang="en-US" dirty="0"/>
              <a:t>Risk of a seizure recurrence after a breakthrough seizure and the implications for driving: further analysis of the standard versus new antiepileptic drugs (SANAD) </a:t>
            </a:r>
            <a:r>
              <a:rPr lang="en-US" dirty="0" err="1"/>
              <a:t>randomised</a:t>
            </a:r>
            <a:r>
              <a:rPr lang="en-US" dirty="0"/>
              <a:t> controlled trial. </a:t>
            </a:r>
            <a:r>
              <a:rPr lang="en-US" i="1" dirty="0"/>
              <a:t>BJM Open</a:t>
            </a:r>
            <a:r>
              <a:rPr lang="en-US" dirty="0"/>
              <a:t>, 7(7). Retrieved from  https://bmjopen.bmj.com/content/7/7/e015868.info.</a:t>
            </a:r>
            <a:endParaRPr lang="en-US" dirty="0">
              <a:cs typeface="Calibri"/>
            </a:endParaRPr>
          </a:p>
          <a:p>
            <a:r>
              <a:rPr lang="en-US" dirty="0">
                <a:cs typeface="Calibri"/>
              </a:rPr>
              <a:t>Center for Disease Control and Prevention (2020).  Seizure first aid.  Retrieved from </a:t>
            </a:r>
            <a:r>
              <a:rPr lang="en-US" dirty="0">
                <a:ea typeface="+mn-lt"/>
                <a:cs typeface="+mn-lt"/>
              </a:rPr>
              <a:t>https://www.cdc.gov/epilepsy/about/first-aid.htm.</a:t>
            </a:r>
            <a:endParaRPr lang="en-US" dirty="0"/>
          </a:p>
          <a:p>
            <a:r>
              <a:rPr lang="en-US" dirty="0"/>
              <a:t> </a:t>
            </a:r>
            <a:r>
              <a:rPr lang="en-US" dirty="0">
                <a:ea typeface="+mn-lt"/>
                <a:cs typeface="+mn-lt"/>
              </a:rPr>
              <a:t>Center for Disease Control and Prevention (2018). Types of seizures.  Retrieved from  </a:t>
            </a:r>
            <a:r>
              <a:rPr lang="en-US" dirty="0">
                <a:ea typeface="+mn-lt"/>
                <a:cs typeface="+mn-lt"/>
                <a:hlinkClick r:id="rId3"/>
              </a:rPr>
              <a:t>https://www.cdc.gov/epilepsy/about/types-of-seizures.htm</a:t>
            </a:r>
            <a:endParaRPr lang="en-US" dirty="0">
              <a:ea typeface="+mn-lt"/>
              <a:cs typeface="+mn-lt"/>
            </a:endParaRPr>
          </a:p>
          <a:p>
            <a:r>
              <a:rPr lang="en-US" dirty="0"/>
              <a:t>Devinsky, O., Asato, M., Camfield, P., Geller, E., Kanner, A. M., Keller, S., &amp; Singh, B. K. (2015). Delivery of epilepsy care to adults with intellectual and developmental disabilities.Neurology,85(17), 1512-1521.</a:t>
            </a:r>
            <a:endParaRPr lang="en-US" dirty="0">
              <a:cs typeface="Calibri"/>
            </a:endParaRPr>
          </a:p>
          <a:p>
            <a:r>
              <a:rPr lang="en-US" dirty="0">
                <a:ea typeface="+mn-lt"/>
                <a:cs typeface="+mn-lt"/>
              </a:rPr>
              <a:t>Dugan, P., Carlson, C., </a:t>
            </a:r>
            <a:r>
              <a:rPr lang="en-US" dirty="0" err="1">
                <a:ea typeface="+mn-lt"/>
                <a:cs typeface="+mn-lt"/>
              </a:rPr>
              <a:t>Bluvstein</a:t>
            </a:r>
            <a:r>
              <a:rPr lang="en-US" dirty="0">
                <a:ea typeface="+mn-lt"/>
                <a:cs typeface="+mn-lt"/>
              </a:rPr>
              <a:t>, J., Chong, D. J., Friedman, D., &amp; Kirsch, H. E. (2014). Auras in generalized epilepsy. </a:t>
            </a:r>
            <a:r>
              <a:rPr lang="en-US" i="1" dirty="0">
                <a:ea typeface="+mn-lt"/>
                <a:cs typeface="+mn-lt"/>
              </a:rPr>
              <a:t>Neurology,</a:t>
            </a:r>
            <a:r>
              <a:rPr lang="en-US" dirty="0">
                <a:ea typeface="+mn-lt"/>
                <a:cs typeface="+mn-lt"/>
              </a:rPr>
              <a:t> </a:t>
            </a:r>
            <a:r>
              <a:rPr lang="en-US" i="1" dirty="0">
                <a:ea typeface="+mn-lt"/>
                <a:cs typeface="+mn-lt"/>
              </a:rPr>
              <a:t>83</a:t>
            </a:r>
            <a:r>
              <a:rPr lang="en-US" dirty="0">
                <a:ea typeface="+mn-lt"/>
                <a:cs typeface="+mn-lt"/>
              </a:rPr>
              <a:t>(16), 1444-1449. doi:10.1212/wnl.0000000000000877</a:t>
            </a:r>
          </a:p>
          <a:p>
            <a:r>
              <a:rPr lang="en-US" dirty="0" err="1">
                <a:ea typeface="+mn-lt"/>
                <a:cs typeface="+mn-lt"/>
              </a:rPr>
              <a:t>Karceski</a:t>
            </a:r>
            <a:r>
              <a:rPr lang="en-US" dirty="0">
                <a:ea typeface="+mn-lt"/>
                <a:cs typeface="+mn-lt"/>
              </a:rPr>
              <a:t>, S. C. (2007). </a:t>
            </a:r>
            <a:r>
              <a:rPr lang="en-US" i="1" dirty="0">
                <a:ea typeface="+mn-lt"/>
                <a:cs typeface="+mn-lt"/>
              </a:rPr>
              <a:t>Seizure medications and their side effects</a:t>
            </a:r>
            <a:r>
              <a:rPr lang="en-US" dirty="0">
                <a:ea typeface="+mn-lt"/>
                <a:cs typeface="+mn-lt"/>
              </a:rPr>
              <a:t>. Retrieved from </a:t>
            </a:r>
            <a:r>
              <a:rPr lang="en-US" dirty="0">
                <a:ea typeface="+mn-lt"/>
                <a:cs typeface="+mn-lt"/>
                <a:hlinkClick r:id="rId4"/>
              </a:rPr>
              <a:t>https://n.neurology.org/content/69/22/e27</a:t>
            </a:r>
            <a:endParaRPr lang="en-US" dirty="0">
              <a:ea typeface="+mn-lt"/>
              <a:cs typeface="+mn-lt"/>
            </a:endParaRPr>
          </a:p>
          <a:p>
            <a:r>
              <a:rPr lang="en-US" dirty="0">
                <a:ea typeface="+mn-lt"/>
                <a:cs typeface="+mn-lt"/>
              </a:rPr>
              <a:t>Mayo Clinic (2019). </a:t>
            </a:r>
            <a:r>
              <a:rPr lang="en-US" i="1" dirty="0">
                <a:ea typeface="+mn-lt"/>
                <a:cs typeface="+mn-lt"/>
              </a:rPr>
              <a:t>Seizures</a:t>
            </a:r>
            <a:r>
              <a:rPr lang="en-US" dirty="0">
                <a:ea typeface="+mn-lt"/>
                <a:cs typeface="+mn-lt"/>
              </a:rPr>
              <a:t>. Retrieved from </a:t>
            </a:r>
            <a:r>
              <a:rPr lang="en-US" dirty="0">
                <a:ea typeface="+mn-lt"/>
                <a:cs typeface="+mn-lt"/>
                <a:hlinkClick r:id="rId5"/>
              </a:rPr>
              <a:t>https://www.mayoclinic.org/diseases-conditions/seizure/symptoms-causes/syc-20365711</a:t>
            </a:r>
            <a:endParaRPr lang="en-US" dirty="0"/>
          </a:p>
          <a:p>
            <a:r>
              <a:rPr lang="en-US" dirty="0">
                <a:ea typeface="+mn-lt"/>
                <a:cs typeface="+mn-lt"/>
              </a:rPr>
              <a:t>Mayo Clinic (2019). Seizures: Treatment.  Retrieved from </a:t>
            </a:r>
            <a:r>
              <a:rPr lang="en-US" dirty="0">
                <a:ea typeface="+mn-lt"/>
                <a:cs typeface="+mn-lt"/>
                <a:hlinkClick r:id="rId6"/>
              </a:rPr>
              <a:t>https://www.mayoclinic.org/diseases-conditions/seizure/diagnosis-treatment/drc-20365730</a:t>
            </a:r>
            <a:endParaRPr lang="en-US" dirty="0">
              <a:ea typeface="+mn-lt"/>
              <a:cs typeface="+mn-lt"/>
            </a:endParaRPr>
          </a:p>
          <a:p>
            <a:r>
              <a:rPr lang="en-US" dirty="0" err="1">
                <a:ea typeface="+mn-lt"/>
                <a:cs typeface="+mn-lt"/>
              </a:rPr>
              <a:t>Scaramelli</a:t>
            </a:r>
            <a:r>
              <a:rPr lang="en-US" dirty="0">
                <a:ea typeface="+mn-lt"/>
                <a:cs typeface="+mn-lt"/>
              </a:rPr>
              <a:t>, A., Braga, P., </a:t>
            </a:r>
            <a:r>
              <a:rPr lang="en-US" dirty="0" err="1">
                <a:ea typeface="+mn-lt"/>
                <a:cs typeface="+mn-lt"/>
              </a:rPr>
              <a:t>Avellanal</a:t>
            </a:r>
            <a:r>
              <a:rPr lang="en-US" dirty="0">
                <a:ea typeface="+mn-lt"/>
                <a:cs typeface="+mn-lt"/>
              </a:rPr>
              <a:t>, A., Bogacz, A., Camejo, C., Rega, I., . . . </a:t>
            </a:r>
            <a:r>
              <a:rPr lang="en-US" dirty="0" err="1">
                <a:ea typeface="+mn-lt"/>
                <a:cs typeface="+mn-lt"/>
              </a:rPr>
              <a:t>Arciere</a:t>
            </a:r>
            <a:r>
              <a:rPr lang="en-US" dirty="0">
                <a:ea typeface="+mn-lt"/>
                <a:cs typeface="+mn-lt"/>
              </a:rPr>
              <a:t>, B. (2009). Prodromal symptoms in epileptic patients: Clinical characterization of the pre-ictal phase. </a:t>
            </a:r>
            <a:r>
              <a:rPr lang="en-US" i="1" dirty="0">
                <a:ea typeface="+mn-lt"/>
                <a:cs typeface="+mn-lt"/>
              </a:rPr>
              <a:t>Seizure,</a:t>
            </a:r>
            <a:r>
              <a:rPr lang="en-US" dirty="0">
                <a:ea typeface="+mn-lt"/>
                <a:cs typeface="+mn-lt"/>
              </a:rPr>
              <a:t> </a:t>
            </a:r>
            <a:r>
              <a:rPr lang="en-US" i="1" dirty="0">
                <a:ea typeface="+mn-lt"/>
                <a:cs typeface="+mn-lt"/>
              </a:rPr>
              <a:t>18</a:t>
            </a:r>
            <a:r>
              <a:rPr lang="en-US" dirty="0">
                <a:ea typeface="+mn-lt"/>
                <a:cs typeface="+mn-lt"/>
              </a:rPr>
              <a:t>(4), 246-250. doi:10.1016/j.seizure.2008.10.007</a:t>
            </a:r>
          </a:p>
          <a:p>
            <a:r>
              <a:rPr lang="en-US" dirty="0">
                <a:ea typeface="+mn-lt"/>
                <a:cs typeface="+mn-lt"/>
              </a:rPr>
              <a:t>U.S. Department of Health and Human Services. National Institutes of Health (NIH) ( 2020.). </a:t>
            </a:r>
            <a:r>
              <a:rPr lang="en-US" i="1" dirty="0">
                <a:ea typeface="+mn-lt"/>
                <a:cs typeface="+mn-lt"/>
              </a:rPr>
              <a:t>Epilepsy – overview. </a:t>
            </a:r>
            <a:r>
              <a:rPr lang="en-US" dirty="0">
                <a:ea typeface="+mn-lt"/>
                <a:cs typeface="+mn-lt"/>
              </a:rPr>
              <a:t>Retrieved from </a:t>
            </a:r>
            <a:r>
              <a:rPr lang="en-US" dirty="0">
                <a:ea typeface="+mn-lt"/>
                <a:cs typeface="+mn-lt"/>
                <a:hlinkClick r:id="rId7"/>
              </a:rPr>
              <a:t>https://medlineplus.gov/ency/article/000694.htm</a:t>
            </a:r>
            <a:endParaRPr lang="en-US" dirty="0">
              <a:ea typeface="+mn-lt"/>
              <a:cs typeface="+mn-lt"/>
            </a:endParaRPr>
          </a:p>
          <a:p>
            <a:endParaRPr lang="en-US"/>
          </a:p>
          <a:p>
            <a:endParaRPr lang="en-US">
              <a:cs typeface="Calibri" panose="020F0502020204030204"/>
            </a:endParaRPr>
          </a:p>
        </p:txBody>
      </p:sp>
      <p:sp>
        <p:nvSpPr>
          <p:cNvPr id="4" name="Slide Number Placeholder 3">
            <a:extLst>
              <a:ext uri="{FF2B5EF4-FFF2-40B4-BE49-F238E27FC236}">
                <a16:creationId xmlns:a16="http://schemas.microsoft.com/office/drawing/2014/main" id="{5370D85B-6176-41E4-B168-A003AAD5CA69}"/>
              </a:ext>
            </a:extLst>
          </p:cNvPr>
          <p:cNvSpPr>
            <a:spLocks noGrp="1"/>
          </p:cNvSpPr>
          <p:nvPr>
            <p:ph type="sldNum" sz="quarter" idx="12"/>
          </p:nvPr>
        </p:nvSpPr>
        <p:spPr/>
        <p:txBody>
          <a:bodyPr/>
          <a:lstStyle/>
          <a:p>
            <a:fld id="{BA4BD403-32A3-456F-9E42-157C52AD5E0F}" type="slidenum">
              <a:rPr lang="en-US" smtClean="0"/>
              <a:t>22</a:t>
            </a:fld>
            <a:endParaRPr lang="en-US"/>
          </a:p>
        </p:txBody>
      </p:sp>
    </p:spTree>
    <p:extLst>
      <p:ext uri="{BB962C8B-B14F-4D97-AF65-F5344CB8AC3E}">
        <p14:creationId xmlns:p14="http://schemas.microsoft.com/office/powerpoint/2010/main" val="1332832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8816"/>
            <a:ext cx="7886700" cy="1325563"/>
          </a:xfrm>
        </p:spPr>
        <p:txBody>
          <a:bodyPr/>
          <a:lstStyle/>
          <a:p>
            <a:r>
              <a:rPr lang="en-US">
                <a:latin typeface="Arial Black" panose="020B0A04020102020204" pitchFamily="34" charset="0"/>
              </a:rPr>
              <a:t>Terms &amp; Definitions </a:t>
            </a:r>
          </a:p>
        </p:txBody>
      </p:sp>
      <p:sp>
        <p:nvSpPr>
          <p:cNvPr id="3" name="Content Placeholder 2"/>
          <p:cNvSpPr>
            <a:spLocks noGrp="1"/>
          </p:cNvSpPr>
          <p:nvPr>
            <p:ph idx="1"/>
          </p:nvPr>
        </p:nvSpPr>
        <p:spPr>
          <a:xfrm>
            <a:off x="98197" y="1471990"/>
            <a:ext cx="8884456" cy="5336465"/>
          </a:xfrm>
        </p:spPr>
        <p:txBody>
          <a:bodyPr vert="horz" lIns="91440" tIns="45720" rIns="91440" bIns="45720" rtlCol="0" anchor="t">
            <a:noAutofit/>
          </a:bodyPr>
          <a:lstStyle/>
          <a:p>
            <a:pPr marL="0" indent="0">
              <a:buNone/>
            </a:pPr>
            <a:r>
              <a:rPr lang="en-US" sz="2400" b="1">
                <a:latin typeface="Arial"/>
                <a:ea typeface="+mn-lt"/>
                <a:cs typeface="+mn-lt"/>
              </a:rPr>
              <a:t>Generalized Seizures</a:t>
            </a:r>
            <a:endParaRPr lang="en-US" sz="2400">
              <a:latin typeface="Arial"/>
              <a:ea typeface="+mn-lt"/>
              <a:cs typeface="+mn-lt"/>
            </a:endParaRPr>
          </a:p>
          <a:p>
            <a:pPr marL="0" indent="0">
              <a:buNone/>
            </a:pPr>
            <a:r>
              <a:rPr lang="en-US" sz="2400" u="sng">
                <a:latin typeface="Arial"/>
                <a:ea typeface="+mn-lt"/>
                <a:cs typeface="+mn-lt"/>
              </a:rPr>
              <a:t>Tonic-</a:t>
            </a:r>
            <a:r>
              <a:rPr lang="en-US" sz="2400" u="sng" err="1">
                <a:latin typeface="Arial"/>
                <a:ea typeface="+mn-lt"/>
                <a:cs typeface="+mn-lt"/>
              </a:rPr>
              <a:t>clonic</a:t>
            </a:r>
            <a:r>
              <a:rPr lang="en-US" sz="2400" u="sng">
                <a:latin typeface="Arial"/>
                <a:ea typeface="+mn-lt"/>
                <a:cs typeface="+mn-lt"/>
              </a:rPr>
              <a:t> seizures</a:t>
            </a:r>
            <a:r>
              <a:rPr lang="en-US" sz="2400">
                <a:latin typeface="Arial"/>
                <a:ea typeface="+mn-lt"/>
                <a:cs typeface="+mn-lt"/>
              </a:rPr>
              <a:t> cause jerking or convulsive movements of the limbs or torso. </a:t>
            </a:r>
          </a:p>
          <a:p>
            <a:pPr marL="0" indent="0">
              <a:buNone/>
            </a:pPr>
            <a:r>
              <a:rPr lang="en-US" sz="2400" u="sng">
                <a:latin typeface="Arial"/>
                <a:ea typeface="+mn-lt"/>
                <a:cs typeface="+mn-lt"/>
              </a:rPr>
              <a:t>Absence seizures</a:t>
            </a:r>
            <a:r>
              <a:rPr lang="en-US" sz="2400">
                <a:latin typeface="Arial"/>
                <a:ea typeface="+mn-lt"/>
                <a:cs typeface="+mn-lt"/>
              </a:rPr>
              <a:t> can cause a person to briefly stare off into space and/or have a lapse of awareness. </a:t>
            </a:r>
          </a:p>
          <a:p>
            <a:pPr marL="0" indent="0">
              <a:buNone/>
            </a:pPr>
            <a:r>
              <a:rPr lang="en-US" sz="2400" u="sng">
                <a:latin typeface="Arial"/>
                <a:ea typeface="+mn-lt"/>
                <a:cs typeface="+mn-lt"/>
              </a:rPr>
              <a:t>Focal Seizures</a:t>
            </a:r>
            <a:r>
              <a:rPr lang="en-US" sz="2400" b="1">
                <a:latin typeface="Arial"/>
                <a:ea typeface="+mn-lt"/>
                <a:cs typeface="+mn-lt"/>
              </a:rPr>
              <a:t> </a:t>
            </a:r>
            <a:r>
              <a:rPr lang="en-US" sz="2400">
                <a:latin typeface="Arial"/>
                <a:ea typeface="+mn-lt"/>
                <a:cs typeface="+mn-lt"/>
              </a:rPr>
              <a:t>- Affect only one area of the brain and are classified into three categories: simple focal; complex focal; or secondary generalized, which begin with a focal seizure &amp; are then followed by a generalized seizure.</a:t>
            </a:r>
          </a:p>
          <a:p>
            <a:pPr marL="0" indent="0">
              <a:buNone/>
            </a:pPr>
            <a:r>
              <a:rPr lang="en-US" sz="2400" u="sng">
                <a:latin typeface="Arial"/>
                <a:ea typeface="+mn-lt"/>
                <a:cs typeface="+mn-lt"/>
              </a:rPr>
              <a:t>Preictal</a:t>
            </a:r>
            <a:r>
              <a:rPr lang="en-US" sz="2400">
                <a:latin typeface="Arial"/>
                <a:ea typeface="+mn-lt"/>
                <a:cs typeface="+mn-lt"/>
              </a:rPr>
              <a:t>-signs or symptoms, perceived by the person and/or observed by caregiver, appearing up to 24 hours preceding seizure onset.</a:t>
            </a:r>
          </a:p>
          <a:p>
            <a:pPr marL="0" indent="0">
              <a:buNone/>
            </a:pPr>
            <a:r>
              <a:rPr lang="en-US" sz="2400" u="sng">
                <a:latin typeface="Arial"/>
                <a:ea typeface="+mn-lt"/>
                <a:cs typeface="+mn-lt"/>
              </a:rPr>
              <a:t>Postictal</a:t>
            </a:r>
            <a:r>
              <a:rPr lang="en-US" sz="2400">
                <a:latin typeface="Arial"/>
                <a:ea typeface="+mn-lt"/>
                <a:cs typeface="+mn-lt"/>
              </a:rPr>
              <a:t> - Is an abnormal condition that lasts for a period of time that begins when a seizure subsides and ends when the person returns to baseline.</a:t>
            </a:r>
            <a:endParaRPr lang="en-US">
              <a:latin typeface="Arial"/>
              <a:cs typeface="Arial"/>
            </a:endParaRPr>
          </a:p>
          <a:p>
            <a:pPr marL="0" indent="0">
              <a:buNone/>
            </a:pPr>
            <a:endParaRPr lang="en-US" sz="2400">
              <a:latin typeface="Arial"/>
              <a:cs typeface="Calibri"/>
            </a:endParaRPr>
          </a:p>
          <a:p>
            <a:pPr marL="0" indent="0">
              <a:buNone/>
            </a:pPr>
            <a:endParaRPr lang="en-US">
              <a:cs typeface="Calibri"/>
            </a:endParaRPr>
          </a:p>
        </p:txBody>
      </p:sp>
      <p:sp>
        <p:nvSpPr>
          <p:cNvPr id="4" name="Slide Number Placeholder 3"/>
          <p:cNvSpPr>
            <a:spLocks noGrp="1"/>
          </p:cNvSpPr>
          <p:nvPr>
            <p:ph type="sldNum" sz="quarter" idx="12"/>
          </p:nvPr>
        </p:nvSpPr>
        <p:spPr/>
        <p:txBody>
          <a:bodyPr/>
          <a:lstStyle/>
          <a:p>
            <a:fld id="{BA4BD403-32A3-456F-9E42-157C52AD5E0F}" type="slidenum">
              <a:rPr lang="en-US" smtClean="0"/>
              <a:t>3</a:t>
            </a:fld>
            <a:endParaRPr lang="en-US"/>
          </a:p>
        </p:txBody>
      </p:sp>
    </p:spTree>
    <p:extLst>
      <p:ext uri="{BB962C8B-B14F-4D97-AF65-F5344CB8AC3E}">
        <p14:creationId xmlns:p14="http://schemas.microsoft.com/office/powerpoint/2010/main" val="2373009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000000"/>
                </a:solidFill>
                <a:latin typeface="Arial Black" panose="020B0A04020102020204" pitchFamily="34" charset="0"/>
              </a:rPr>
              <a:t>Objectives</a:t>
            </a:r>
            <a:r>
              <a:rPr lang="en-US">
                <a:solidFill>
                  <a:srgbClr val="000000"/>
                </a:solidFill>
                <a:latin typeface="Arial Black" panose="020B0A04020102020204" pitchFamily="34" charset="0"/>
              </a:rPr>
              <a:t>​</a:t>
            </a:r>
            <a:endParaRPr lang="en-US"/>
          </a:p>
        </p:txBody>
      </p:sp>
      <p:sp>
        <p:nvSpPr>
          <p:cNvPr id="3" name="Content Placeholder 2"/>
          <p:cNvSpPr>
            <a:spLocks noGrp="1"/>
          </p:cNvSpPr>
          <p:nvPr>
            <p:ph idx="1"/>
          </p:nvPr>
        </p:nvSpPr>
        <p:spPr/>
        <p:txBody>
          <a:bodyPr vert="horz" lIns="91440" tIns="45720" rIns="91440" bIns="45720" rtlCol="0" anchor="t">
            <a:normAutofit/>
          </a:bodyPr>
          <a:lstStyle/>
          <a:p>
            <a:r>
              <a:rPr lang="en-US" sz="3200">
                <a:solidFill>
                  <a:srgbClr val="000000"/>
                </a:solidFill>
                <a:latin typeface="Arial"/>
                <a:cs typeface="Arial"/>
              </a:rPr>
              <a:t>1.  Define seizure.</a:t>
            </a:r>
          </a:p>
          <a:p>
            <a:r>
              <a:rPr lang="en-US" sz="3200">
                <a:solidFill>
                  <a:srgbClr val="000000"/>
                </a:solidFill>
                <a:latin typeface="Arial"/>
                <a:cs typeface="Arial"/>
              </a:rPr>
              <a:t>2.  List (3) signs and symptoms of a seizure</a:t>
            </a:r>
          </a:p>
          <a:p>
            <a:r>
              <a:rPr lang="en-US" sz="3200">
                <a:solidFill>
                  <a:srgbClr val="000000"/>
                </a:solidFill>
                <a:latin typeface="Arial"/>
                <a:cs typeface="Arial"/>
              </a:rPr>
              <a:t>3.  State (2) causes of seizures</a:t>
            </a:r>
          </a:p>
          <a:p>
            <a:r>
              <a:rPr lang="en-US" sz="3200">
                <a:solidFill>
                  <a:srgbClr val="000000"/>
                </a:solidFill>
                <a:latin typeface="Arial"/>
                <a:cs typeface="Arial"/>
              </a:rPr>
              <a:t>4.  Identify (3) complications of seizures.</a:t>
            </a:r>
          </a:p>
          <a:p>
            <a:r>
              <a:rPr lang="en-US" sz="3200">
                <a:solidFill>
                  <a:srgbClr val="000000"/>
                </a:solidFill>
                <a:latin typeface="Arial"/>
                <a:cs typeface="Arial"/>
              </a:rPr>
              <a:t>5.  State (3) caregiver recommendations.</a:t>
            </a:r>
            <a:endParaRPr lang="en-US" sz="3200">
              <a:solidFill>
                <a:srgbClr val="000000"/>
              </a:solidFill>
              <a:latin typeface="Arial" panose="020B0604020202020204" pitchFamily="34" charset="0"/>
              <a:cs typeface="Arial"/>
            </a:endParaRPr>
          </a:p>
          <a:p>
            <a:r>
              <a:rPr lang="en-US" sz="3200">
                <a:solidFill>
                  <a:srgbClr val="000000"/>
                </a:solidFill>
                <a:latin typeface="Arial"/>
                <a:cs typeface="Arial"/>
              </a:rPr>
              <a:t>6.  Identify (2) medical professionals that can help with seizures.</a:t>
            </a:r>
            <a:endParaRPr lang="en-US" sz="3200">
              <a:solidFill>
                <a:srgbClr val="000000"/>
              </a:solidFill>
              <a:latin typeface="Arial" panose="020B0604020202020204" pitchFamily="34" charset="0"/>
              <a:cs typeface="Arial"/>
            </a:endParaRPr>
          </a:p>
        </p:txBody>
      </p:sp>
      <p:sp>
        <p:nvSpPr>
          <p:cNvPr id="4" name="Slide Number Placeholder 3"/>
          <p:cNvSpPr>
            <a:spLocks noGrp="1"/>
          </p:cNvSpPr>
          <p:nvPr>
            <p:ph type="sldNum" sz="quarter" idx="12"/>
          </p:nvPr>
        </p:nvSpPr>
        <p:spPr/>
        <p:txBody>
          <a:bodyPr/>
          <a:lstStyle/>
          <a:p>
            <a:fld id="{BA4BD403-32A3-456F-9E42-157C52AD5E0F}" type="slidenum">
              <a:rPr lang="en-US" smtClean="0"/>
              <a:t>4</a:t>
            </a:fld>
            <a:endParaRPr lang="en-US"/>
          </a:p>
        </p:txBody>
      </p:sp>
    </p:spTree>
    <p:extLst>
      <p:ext uri="{BB962C8B-B14F-4D97-AF65-F5344CB8AC3E}">
        <p14:creationId xmlns:p14="http://schemas.microsoft.com/office/powerpoint/2010/main" val="2477616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3A58148-D452-4F6F-A2FE-EED968DE1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984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46575" y="1833563"/>
            <a:ext cx="2397759" cy="2743200"/>
          </a:xfrm>
        </p:spPr>
        <p:txBody>
          <a:bodyPr anchor="t">
            <a:normAutofit/>
          </a:bodyPr>
          <a:lstStyle/>
          <a:p>
            <a:pPr algn="ctr"/>
            <a:r>
              <a:rPr lang="en-US" sz="3600" b="1">
                <a:solidFill>
                  <a:schemeClr val="bg1"/>
                </a:solidFill>
                <a:latin typeface="Arial Black" panose="020B0A04020102020204" pitchFamily="34" charset="0"/>
              </a:rPr>
              <a:t>What is a Seizure?</a:t>
            </a:r>
            <a:r>
              <a:rPr lang="en-US" sz="3600">
                <a:solidFill>
                  <a:schemeClr val="bg1"/>
                </a:solidFill>
                <a:latin typeface="Arial Black" panose="020B0A04020102020204" pitchFamily="34" charset="0"/>
              </a:rPr>
              <a:t>​</a:t>
            </a:r>
            <a:endParaRPr lang="en-US" sz="3600">
              <a:solidFill>
                <a:schemeClr val="bg1"/>
              </a:solidFill>
            </a:endParaRPr>
          </a:p>
        </p:txBody>
      </p:sp>
      <p:sp>
        <p:nvSpPr>
          <p:cNvPr id="3" name="Content Placeholder 2"/>
          <p:cNvSpPr>
            <a:spLocks noGrp="1"/>
          </p:cNvSpPr>
          <p:nvPr>
            <p:ph idx="1"/>
          </p:nvPr>
        </p:nvSpPr>
        <p:spPr>
          <a:xfrm>
            <a:off x="3037348" y="641615"/>
            <a:ext cx="5678040" cy="5533496"/>
          </a:xfrm>
        </p:spPr>
        <p:txBody>
          <a:bodyPr vert="horz" lIns="91440" tIns="45720" rIns="91440" bIns="45720" rtlCol="0" anchor="ctr">
            <a:normAutofit/>
          </a:bodyPr>
          <a:lstStyle/>
          <a:p>
            <a:pPr marL="0" indent="0" fontAlgn="base">
              <a:buNone/>
            </a:pPr>
            <a:r>
              <a:rPr lang="en-US">
                <a:latin typeface="Arial"/>
                <a:ea typeface="+mn-lt"/>
                <a:cs typeface="+mn-lt"/>
              </a:rPr>
              <a:t>A seizure is one of many neurologic conditions characterized by abnormal electrical brain activity. Epilepsy is a chronic seizure disorder with recurrent and/or random seizure activity (Devinsky, et al., 2015). </a:t>
            </a:r>
          </a:p>
          <a:p>
            <a:pPr marL="0" indent="0">
              <a:buNone/>
            </a:pPr>
            <a:r>
              <a:rPr lang="en-US" b="1">
                <a:latin typeface="Arial"/>
                <a:ea typeface="+mn-lt"/>
                <a:cs typeface="+mn-lt"/>
              </a:rPr>
              <a:t>Types of Seizures- </a:t>
            </a:r>
            <a:r>
              <a:rPr lang="en-US">
                <a:latin typeface="Arial"/>
                <a:ea typeface="+mn-lt"/>
                <a:cs typeface="+mn-lt"/>
              </a:rPr>
              <a:t>Many people with epilepsy have more than one type of seizure. Seizures are generally classified into two categories: </a:t>
            </a:r>
            <a:endParaRPr lang="en-US">
              <a:latin typeface="Calibri" panose="020F0502020204030204"/>
              <a:ea typeface="+mn-lt"/>
              <a:cs typeface="+mn-lt"/>
            </a:endParaRPr>
          </a:p>
          <a:p>
            <a:pPr marL="0" indent="0">
              <a:buNone/>
            </a:pPr>
            <a:r>
              <a:rPr lang="en-US">
                <a:latin typeface="Arial"/>
                <a:ea typeface="+mn-lt"/>
                <a:cs typeface="+mn-lt"/>
              </a:rPr>
              <a:t>1) Generalized seizures </a:t>
            </a:r>
            <a:endParaRPr lang="en-US">
              <a:latin typeface="Calibri" panose="020F0502020204030204"/>
              <a:ea typeface="+mn-lt"/>
              <a:cs typeface="+mn-lt"/>
            </a:endParaRPr>
          </a:p>
          <a:p>
            <a:pPr marL="0" indent="0">
              <a:buNone/>
            </a:pPr>
            <a:r>
              <a:rPr lang="en-US">
                <a:latin typeface="Arial"/>
                <a:ea typeface="+mn-lt"/>
                <a:cs typeface="+mn-lt"/>
              </a:rPr>
              <a:t>2) Focal seizures </a:t>
            </a:r>
            <a:endParaRPr lang="en-US">
              <a:latin typeface="Calibri" panose="020F0502020204030204"/>
              <a:ea typeface="+mn-lt"/>
              <a:cs typeface="+mn-lt"/>
            </a:endParaRPr>
          </a:p>
          <a:p>
            <a:pPr marL="0" indent="0">
              <a:buNone/>
            </a:pPr>
            <a:r>
              <a:rPr lang="en-US">
                <a:latin typeface="Arial"/>
                <a:ea typeface="+mn-lt"/>
                <a:cs typeface="+mn-lt"/>
              </a:rPr>
              <a:t>(CDC, 2018)</a:t>
            </a:r>
            <a:endParaRPr lang="en-US">
              <a:latin typeface="Calibri" panose="020F0502020204030204"/>
              <a:ea typeface="+mn-lt"/>
              <a:cs typeface="+mn-lt"/>
            </a:endParaRPr>
          </a:p>
          <a:p>
            <a:pPr marL="0" indent="0">
              <a:buNone/>
            </a:pPr>
            <a:endParaRPr lang="en-US">
              <a:latin typeface="Segoe UI" panose="020B0502040204020203" pitchFamily="34" charset="0"/>
              <a:cs typeface="Segoe UI"/>
            </a:endParaRPr>
          </a:p>
          <a:p>
            <a:pPr marL="0" indent="0">
              <a:buNone/>
            </a:pPr>
            <a:endParaRPr lang="en-US"/>
          </a:p>
        </p:txBody>
      </p:sp>
      <p:sp>
        <p:nvSpPr>
          <p:cNvPr id="4" name="Slide Number Placeholder 3"/>
          <p:cNvSpPr>
            <a:spLocks noGrp="1"/>
          </p:cNvSpPr>
          <p:nvPr>
            <p:ph type="sldNum" sz="quarter" idx="12"/>
          </p:nvPr>
        </p:nvSpPr>
        <p:spPr>
          <a:xfrm>
            <a:off x="6457950" y="6356350"/>
            <a:ext cx="2057400" cy="365125"/>
          </a:xfrm>
        </p:spPr>
        <p:txBody>
          <a:bodyPr>
            <a:normAutofit/>
          </a:bodyPr>
          <a:lstStyle/>
          <a:p>
            <a:pPr>
              <a:spcAft>
                <a:spcPts val="600"/>
              </a:spcAft>
            </a:pPr>
            <a:fld id="{BA4BD403-32A3-456F-9E42-157C52AD5E0F}" type="slidenum">
              <a:rPr lang="en-US" smtClean="0"/>
              <a:pPr>
                <a:spcAft>
                  <a:spcPts val="600"/>
                </a:spcAft>
              </a:pPr>
              <a:t>5</a:t>
            </a:fld>
            <a:endParaRPr lang="en-US"/>
          </a:p>
        </p:txBody>
      </p:sp>
    </p:spTree>
    <p:extLst>
      <p:ext uri="{BB962C8B-B14F-4D97-AF65-F5344CB8AC3E}">
        <p14:creationId xmlns:p14="http://schemas.microsoft.com/office/powerpoint/2010/main" val="2906199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597" y="137789"/>
            <a:ext cx="8265944" cy="1325563"/>
          </a:xfrm>
        </p:spPr>
        <p:txBody>
          <a:bodyPr/>
          <a:lstStyle/>
          <a:p>
            <a:r>
              <a:rPr lang="en-US">
                <a:latin typeface="Arial Black"/>
              </a:rPr>
              <a:t>Signs  </a:t>
            </a:r>
            <a:endParaRPr lang="en-US">
              <a:latin typeface="Arial Black" panose="020B0A04020102020204" pitchFamily="34" charset="0"/>
            </a:endParaRPr>
          </a:p>
        </p:txBody>
      </p:sp>
      <p:sp>
        <p:nvSpPr>
          <p:cNvPr id="5" name="Text Placeholder 4">
            <a:extLst>
              <a:ext uri="{FF2B5EF4-FFF2-40B4-BE49-F238E27FC236}">
                <a16:creationId xmlns:a16="http://schemas.microsoft.com/office/drawing/2014/main" id="{1CE401C1-FE46-4B6B-8E93-DA057C691791}"/>
              </a:ext>
            </a:extLst>
          </p:cNvPr>
          <p:cNvSpPr>
            <a:spLocks noGrp="1"/>
          </p:cNvSpPr>
          <p:nvPr>
            <p:ph type="body" idx="1"/>
          </p:nvPr>
        </p:nvSpPr>
        <p:spPr>
          <a:xfrm>
            <a:off x="326726" y="1470762"/>
            <a:ext cx="4173841" cy="718567"/>
          </a:xfrm>
          <a:solidFill>
            <a:schemeClr val="accent1">
              <a:lumMod val="60000"/>
              <a:lumOff val="40000"/>
            </a:schemeClr>
          </a:solidFill>
        </p:spPr>
        <p:txBody>
          <a:bodyPr>
            <a:normAutofit/>
          </a:bodyPr>
          <a:lstStyle/>
          <a:p>
            <a:pPr algn="ctr"/>
            <a:r>
              <a:rPr lang="en-US" sz="2800">
                <a:latin typeface="Arial"/>
                <a:cs typeface="Calibri"/>
              </a:rPr>
              <a:t>Preictal </a:t>
            </a:r>
            <a:endParaRPr lang="en-US"/>
          </a:p>
        </p:txBody>
      </p:sp>
      <p:sp>
        <p:nvSpPr>
          <p:cNvPr id="3" name="Content Placeholder 2"/>
          <p:cNvSpPr>
            <a:spLocks noGrp="1"/>
          </p:cNvSpPr>
          <p:nvPr>
            <p:ph sz="half" idx="2"/>
          </p:nvPr>
        </p:nvSpPr>
        <p:spPr>
          <a:xfrm>
            <a:off x="326726" y="2189330"/>
            <a:ext cx="4171456" cy="4662069"/>
          </a:xfrm>
          <a:solidFill>
            <a:schemeClr val="accent6">
              <a:lumMod val="40000"/>
              <a:lumOff val="60000"/>
            </a:schemeClr>
          </a:solidFill>
        </p:spPr>
        <p:txBody>
          <a:bodyPr vert="horz" lIns="91440" tIns="45720" rIns="91440" bIns="45720" rtlCol="0" anchor="t">
            <a:normAutofit/>
          </a:bodyPr>
          <a:lstStyle/>
          <a:p>
            <a:pPr>
              <a:buNone/>
            </a:pPr>
            <a:r>
              <a:rPr lang="en-US" sz="2400" b="1" dirty="0"/>
              <a:t>Aura</a:t>
            </a:r>
            <a:endParaRPr lang="en-US" sz="2400" dirty="0"/>
          </a:p>
          <a:p>
            <a:pPr>
              <a:buNone/>
            </a:pPr>
            <a:r>
              <a:rPr lang="en-US" dirty="0">
                <a:latin typeface="Arial"/>
                <a:ea typeface="+mn-lt"/>
                <a:cs typeface="+mn-lt"/>
              </a:rPr>
              <a:t> </a:t>
            </a:r>
            <a:r>
              <a:rPr lang="en-US" sz="2000" dirty="0">
                <a:latin typeface="Arial"/>
                <a:ea typeface="+mn-lt"/>
                <a:cs typeface="+mn-lt"/>
              </a:rPr>
              <a:t> A seizure may start with a simple or complex partial seizure known as an aura. </a:t>
            </a:r>
            <a:endParaRPr lang="en-US" sz="2000">
              <a:latin typeface="Arial"/>
              <a:ea typeface="+mn-lt"/>
              <a:cs typeface="Arial"/>
            </a:endParaRPr>
          </a:p>
          <a:p>
            <a:pPr>
              <a:buNone/>
            </a:pPr>
            <a:r>
              <a:rPr lang="en-US" sz="2000" dirty="0">
                <a:latin typeface="Arial"/>
                <a:ea typeface="+mn-lt"/>
                <a:cs typeface="+mn-lt"/>
              </a:rPr>
              <a:t>The person may experience:</a:t>
            </a:r>
            <a:endParaRPr lang="en-US" sz="2000">
              <a:latin typeface="Arial"/>
              <a:ea typeface="+mn-lt"/>
              <a:cs typeface="Arial"/>
            </a:endParaRPr>
          </a:p>
          <a:p>
            <a:pPr marL="342900" indent="-342900"/>
            <a:r>
              <a:rPr lang="en-US" sz="2000" dirty="0">
                <a:latin typeface="Arial"/>
                <a:ea typeface="+mn-lt"/>
                <a:cs typeface="+mn-lt"/>
              </a:rPr>
              <a:t> Abnormal sensations such as a certain smells &amp; taste .</a:t>
            </a:r>
            <a:endParaRPr lang="en-US" sz="2000" dirty="0">
              <a:latin typeface="Arial"/>
              <a:ea typeface="+mn-lt"/>
              <a:cs typeface="Arial"/>
            </a:endParaRPr>
          </a:p>
          <a:p>
            <a:pPr marL="342900" indent="-342900"/>
            <a:r>
              <a:rPr lang="en-US" sz="2000" dirty="0">
                <a:latin typeface="Arial"/>
                <a:ea typeface="+mn-lt"/>
                <a:cs typeface="+mn-lt"/>
              </a:rPr>
              <a:t>Vertigo</a:t>
            </a:r>
            <a:endParaRPr lang="en-US" sz="2000">
              <a:latin typeface="Arial"/>
              <a:ea typeface="+mn-lt"/>
              <a:cs typeface="Arial"/>
            </a:endParaRPr>
          </a:p>
          <a:p>
            <a:pPr marL="342900" indent="-342900"/>
            <a:r>
              <a:rPr lang="en-US" sz="2000" dirty="0">
                <a:latin typeface="Arial"/>
                <a:ea typeface="+mn-lt"/>
                <a:cs typeface="+mn-lt"/>
              </a:rPr>
              <a:t>Nausea</a:t>
            </a:r>
            <a:endParaRPr lang="en-US" sz="2000">
              <a:latin typeface="Arial"/>
              <a:ea typeface="+mn-lt"/>
              <a:cs typeface="Arial"/>
            </a:endParaRPr>
          </a:p>
          <a:p>
            <a:pPr marL="342900" indent="-342900"/>
            <a:r>
              <a:rPr lang="en-US" sz="2000" dirty="0">
                <a:latin typeface="Arial"/>
                <a:ea typeface="+mn-lt"/>
                <a:cs typeface="+mn-lt"/>
              </a:rPr>
              <a:t>Anxiety</a:t>
            </a:r>
          </a:p>
          <a:p>
            <a:pPr marL="342900" indent="-342900"/>
            <a:r>
              <a:rPr lang="en-US" sz="2000" dirty="0">
                <a:latin typeface="Arial"/>
                <a:ea typeface="+mn-lt"/>
                <a:cs typeface="+mn-lt"/>
              </a:rPr>
              <a:t>Déjà vu </a:t>
            </a:r>
          </a:p>
          <a:p>
            <a:pPr marL="342900" indent="-342900"/>
            <a:r>
              <a:rPr lang="en-US" sz="2000" dirty="0">
                <a:latin typeface="Arial"/>
                <a:ea typeface="+mn-lt"/>
                <a:cs typeface="+mn-lt"/>
              </a:rPr>
              <a:t>Visual &amp; Auditory Phenomena</a:t>
            </a:r>
            <a:endParaRPr lang="en-US" sz="2000">
              <a:solidFill>
                <a:srgbClr val="000000"/>
              </a:solidFill>
              <a:latin typeface="Arial"/>
              <a:cs typeface="Calibri" panose="020F0502020204030204"/>
            </a:endParaRPr>
          </a:p>
          <a:p>
            <a:pPr marL="0" indent="0">
              <a:buNone/>
            </a:pPr>
            <a:r>
              <a:rPr lang="en-US" sz="2000" dirty="0">
                <a:ea typeface="+mn-lt"/>
                <a:cs typeface="+mn-lt"/>
              </a:rPr>
              <a:t>(Dugan et al., 2014)</a:t>
            </a:r>
            <a:endParaRPr lang="en-US" dirty="0"/>
          </a:p>
          <a:p>
            <a:pPr>
              <a:buNone/>
            </a:pPr>
            <a:endParaRPr lang="en-US" sz="2000" dirty="0">
              <a:solidFill>
                <a:schemeClr val="tx1">
                  <a:lumMod val="85000"/>
                  <a:lumOff val="15000"/>
                </a:schemeClr>
              </a:solidFill>
              <a:latin typeface="Arial"/>
              <a:cs typeface="Calibri" panose="020F0502020204030204"/>
            </a:endParaRPr>
          </a:p>
        </p:txBody>
      </p:sp>
      <p:sp>
        <p:nvSpPr>
          <p:cNvPr id="6" name="Text Placeholder 5">
            <a:extLst>
              <a:ext uri="{FF2B5EF4-FFF2-40B4-BE49-F238E27FC236}">
                <a16:creationId xmlns:a16="http://schemas.microsoft.com/office/drawing/2014/main" id="{F6A9548D-18EB-4CA7-8F73-29D3DADB85A4}"/>
              </a:ext>
            </a:extLst>
          </p:cNvPr>
          <p:cNvSpPr>
            <a:spLocks noGrp="1"/>
          </p:cNvSpPr>
          <p:nvPr>
            <p:ph type="body" sz="quarter" idx="3"/>
          </p:nvPr>
        </p:nvSpPr>
        <p:spPr>
          <a:xfrm>
            <a:off x="4502736" y="1470763"/>
            <a:ext cx="4287703" cy="718566"/>
          </a:xfrm>
          <a:solidFill>
            <a:schemeClr val="accent6">
              <a:lumMod val="40000"/>
              <a:lumOff val="60000"/>
            </a:schemeClr>
          </a:solidFill>
        </p:spPr>
        <p:txBody>
          <a:bodyPr>
            <a:normAutofit/>
          </a:bodyPr>
          <a:lstStyle/>
          <a:p>
            <a:pPr algn="ctr"/>
            <a:r>
              <a:rPr lang="en-US" sz="2800">
                <a:latin typeface="Arial"/>
                <a:cs typeface="Calibri"/>
              </a:rPr>
              <a:t>Postictal</a:t>
            </a:r>
            <a:r>
              <a:rPr lang="en-US" sz="2400">
                <a:latin typeface="Arial"/>
                <a:cs typeface="Calibri"/>
              </a:rPr>
              <a:t> </a:t>
            </a:r>
            <a:endParaRPr lang="en-US" sz="2400">
              <a:latin typeface="Arial"/>
              <a:cs typeface="Arial"/>
            </a:endParaRPr>
          </a:p>
        </p:txBody>
      </p:sp>
      <p:sp>
        <p:nvSpPr>
          <p:cNvPr id="7" name="Content Placeholder 6">
            <a:extLst>
              <a:ext uri="{FF2B5EF4-FFF2-40B4-BE49-F238E27FC236}">
                <a16:creationId xmlns:a16="http://schemas.microsoft.com/office/drawing/2014/main" id="{7B935EF8-2089-495C-84D5-314FE1BC5772}"/>
              </a:ext>
            </a:extLst>
          </p:cNvPr>
          <p:cNvSpPr>
            <a:spLocks noGrp="1"/>
          </p:cNvSpPr>
          <p:nvPr>
            <p:ph sz="quarter" idx="4"/>
          </p:nvPr>
        </p:nvSpPr>
        <p:spPr>
          <a:xfrm>
            <a:off x="4502736" y="2189039"/>
            <a:ext cx="4278664" cy="4672895"/>
          </a:xfrm>
          <a:solidFill>
            <a:schemeClr val="accent1">
              <a:lumMod val="60000"/>
              <a:lumOff val="40000"/>
            </a:schemeClr>
          </a:solidFill>
        </p:spPr>
        <p:txBody>
          <a:bodyPr vert="horz" lIns="91440" tIns="45720" rIns="91440" bIns="45720" rtlCol="0" anchor="t">
            <a:noAutofit/>
          </a:bodyPr>
          <a:lstStyle/>
          <a:p>
            <a:r>
              <a:rPr lang="en-US" sz="2000" dirty="0">
                <a:latin typeface="Arial"/>
                <a:ea typeface="+mn-lt"/>
                <a:cs typeface="+mn-lt"/>
              </a:rPr>
              <a:t>Confusion </a:t>
            </a:r>
            <a:endParaRPr lang="en-US" sz="2000" dirty="0">
              <a:latin typeface="Arial"/>
              <a:ea typeface="+mn-lt"/>
              <a:cs typeface="Arial"/>
            </a:endParaRPr>
          </a:p>
          <a:p>
            <a:r>
              <a:rPr lang="en-US" sz="2000" dirty="0">
                <a:latin typeface="Arial"/>
                <a:ea typeface="+mn-lt"/>
                <a:cs typeface="+mn-lt"/>
              </a:rPr>
              <a:t>Lethargy </a:t>
            </a:r>
            <a:endParaRPr lang="en-US" sz="2000" dirty="0">
              <a:latin typeface="Arial"/>
              <a:ea typeface="+mn-lt"/>
              <a:cs typeface="Arial"/>
            </a:endParaRPr>
          </a:p>
          <a:p>
            <a:r>
              <a:rPr lang="en-US" sz="2000" dirty="0">
                <a:latin typeface="Arial"/>
                <a:ea typeface="+mn-lt"/>
                <a:cs typeface="+mn-lt"/>
              </a:rPr>
              <a:t>Upset or embarrassed </a:t>
            </a:r>
            <a:endParaRPr lang="en-US" sz="2000" dirty="0">
              <a:latin typeface="Arial"/>
              <a:ea typeface="+mn-lt"/>
              <a:cs typeface="Arial"/>
            </a:endParaRPr>
          </a:p>
          <a:p>
            <a:r>
              <a:rPr lang="en-US" sz="2000" dirty="0">
                <a:latin typeface="Arial"/>
                <a:ea typeface="+mn-lt"/>
                <a:cs typeface="+mn-lt"/>
              </a:rPr>
              <a:t>No recall of the seizure, and other memory loss.</a:t>
            </a:r>
            <a:endParaRPr lang="en-US" sz="2000" dirty="0">
              <a:latin typeface="Arial"/>
              <a:ea typeface="+mn-lt"/>
              <a:cs typeface="Arial"/>
            </a:endParaRPr>
          </a:p>
          <a:p>
            <a:r>
              <a:rPr lang="en-US" sz="2000" dirty="0">
                <a:latin typeface="Arial"/>
                <a:ea typeface="+mn-lt"/>
                <a:cs typeface="+mn-lt"/>
              </a:rPr>
              <a:t>Abnormal or combative behavior. </a:t>
            </a:r>
          </a:p>
          <a:p>
            <a:r>
              <a:rPr lang="en-US" sz="2000" dirty="0">
                <a:latin typeface="Arial"/>
                <a:ea typeface="+mn-lt"/>
                <a:cs typeface="+mn-lt"/>
              </a:rPr>
              <a:t>Postictal coughing</a:t>
            </a:r>
          </a:p>
          <a:p>
            <a:r>
              <a:rPr lang="en-US" sz="2000" dirty="0">
                <a:latin typeface="Arial"/>
                <a:ea typeface="+mn-lt"/>
                <a:cs typeface="+mn-lt"/>
              </a:rPr>
              <a:t>Spitting</a:t>
            </a:r>
            <a:endParaRPr lang="en-US" dirty="0">
              <a:latin typeface="Calibri" panose="020F0502020204030204"/>
              <a:ea typeface="+mn-lt"/>
              <a:cs typeface="+mn-lt"/>
            </a:endParaRPr>
          </a:p>
          <a:p>
            <a:r>
              <a:rPr lang="en-US" sz="2000" dirty="0">
                <a:latin typeface="Arial"/>
                <a:ea typeface="+mn-lt"/>
                <a:cs typeface="+mn-lt"/>
              </a:rPr>
              <a:t>Hypersalivation </a:t>
            </a:r>
            <a:endParaRPr lang="en-US" dirty="0">
              <a:latin typeface="Calibri" panose="020F0502020204030204"/>
              <a:ea typeface="+mn-lt"/>
              <a:cs typeface="+mn-lt"/>
            </a:endParaRPr>
          </a:p>
          <a:p>
            <a:r>
              <a:rPr lang="en-US" sz="2000" dirty="0">
                <a:latin typeface="Arial"/>
                <a:ea typeface="+mn-lt"/>
                <a:cs typeface="+mn-lt"/>
              </a:rPr>
              <a:t>Nose-wiping </a:t>
            </a:r>
            <a:endParaRPr lang="en-US" dirty="0">
              <a:latin typeface="Calibri" panose="020F0502020204030204"/>
              <a:ea typeface="+mn-lt"/>
              <a:cs typeface="+mn-lt"/>
            </a:endParaRPr>
          </a:p>
          <a:p>
            <a:r>
              <a:rPr lang="en-US" sz="2000" dirty="0">
                <a:latin typeface="Arial"/>
                <a:ea typeface="+mn-lt"/>
                <a:cs typeface="+mn-lt"/>
              </a:rPr>
              <a:t>Psychosis, and mania</a:t>
            </a:r>
            <a:endParaRPr lang="en-US">
              <a:cs typeface="Calibri"/>
            </a:endParaRPr>
          </a:p>
          <a:p>
            <a:pPr marL="0" indent="0">
              <a:buNone/>
            </a:pPr>
            <a:r>
              <a:rPr lang="en-US" sz="1800" dirty="0">
                <a:latin typeface="Arial"/>
                <a:ea typeface="+mn-lt"/>
                <a:cs typeface="+mn-lt"/>
              </a:rPr>
              <a:t>(Abood, 2019) (</a:t>
            </a:r>
            <a:r>
              <a:rPr lang="en-US" sz="1800" dirty="0" err="1">
                <a:latin typeface="Arial"/>
                <a:ea typeface="+mn-lt"/>
                <a:cs typeface="+mn-lt"/>
              </a:rPr>
              <a:t>Scaramelli</a:t>
            </a:r>
            <a:r>
              <a:rPr lang="en-US" sz="1800" dirty="0">
                <a:latin typeface="Arial"/>
                <a:ea typeface="+mn-lt"/>
                <a:cs typeface="+mn-lt"/>
              </a:rPr>
              <a:t> et al., 2009)</a:t>
            </a:r>
            <a:endParaRPr lang="en-US" sz="1800">
              <a:latin typeface="Arial"/>
              <a:ea typeface="+mn-lt"/>
              <a:cs typeface="Calibri"/>
            </a:endParaRPr>
          </a:p>
        </p:txBody>
      </p:sp>
      <p:sp>
        <p:nvSpPr>
          <p:cNvPr id="4" name="Slide Number Placeholder 3"/>
          <p:cNvSpPr>
            <a:spLocks noGrp="1"/>
          </p:cNvSpPr>
          <p:nvPr>
            <p:ph type="sldNum" sz="quarter" idx="12"/>
          </p:nvPr>
        </p:nvSpPr>
        <p:spPr/>
        <p:txBody>
          <a:bodyPr/>
          <a:lstStyle/>
          <a:p>
            <a:fld id="{BA4BD403-32A3-456F-9E42-157C52AD5E0F}" type="slidenum">
              <a:rPr lang="en-US" smtClean="0"/>
              <a:t>6</a:t>
            </a:fld>
            <a:endParaRPr lang="en-US"/>
          </a:p>
        </p:txBody>
      </p:sp>
    </p:spTree>
    <p:extLst>
      <p:ext uri="{BB962C8B-B14F-4D97-AF65-F5344CB8AC3E}">
        <p14:creationId xmlns:p14="http://schemas.microsoft.com/office/powerpoint/2010/main" val="828304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AA3BE-2BCD-4C48-839D-AC5DBD0713E5}"/>
              </a:ext>
            </a:extLst>
          </p:cNvPr>
          <p:cNvSpPr>
            <a:spLocks noGrp="1"/>
          </p:cNvSpPr>
          <p:nvPr>
            <p:ph type="title"/>
          </p:nvPr>
        </p:nvSpPr>
        <p:spPr>
          <a:xfrm>
            <a:off x="359436" y="1680"/>
            <a:ext cx="5605629" cy="994172"/>
          </a:xfrm>
        </p:spPr>
        <p:txBody>
          <a:bodyPr>
            <a:normAutofit/>
          </a:bodyPr>
          <a:lstStyle/>
          <a:p>
            <a:r>
              <a:rPr lang="en-US" sz="3850">
                <a:latin typeface="Arial Black"/>
                <a:cs typeface="Calibri Light"/>
              </a:rPr>
              <a:t>Symptoms </a:t>
            </a:r>
            <a:endParaRPr lang="en-US" sz="3850">
              <a:latin typeface="Arial Black"/>
            </a:endParaRPr>
          </a:p>
        </p:txBody>
      </p:sp>
      <p:sp>
        <p:nvSpPr>
          <p:cNvPr id="3" name="Content Placeholder 2">
            <a:extLst>
              <a:ext uri="{FF2B5EF4-FFF2-40B4-BE49-F238E27FC236}">
                <a16:creationId xmlns:a16="http://schemas.microsoft.com/office/drawing/2014/main" id="{E9A77B07-F279-49A5-B5EC-2CD1AFD0D576}"/>
              </a:ext>
            </a:extLst>
          </p:cNvPr>
          <p:cNvSpPr>
            <a:spLocks noGrp="1"/>
          </p:cNvSpPr>
          <p:nvPr>
            <p:ph idx="1"/>
          </p:nvPr>
        </p:nvSpPr>
        <p:spPr>
          <a:xfrm>
            <a:off x="359026" y="760093"/>
            <a:ext cx="5851369" cy="6495329"/>
          </a:xfrm>
        </p:spPr>
        <p:txBody>
          <a:bodyPr vert="horz" lIns="91440" tIns="45720" rIns="91440" bIns="45720" rtlCol="0" anchor="ctr">
            <a:noAutofit/>
          </a:bodyPr>
          <a:lstStyle/>
          <a:p>
            <a:pPr marL="0" indent="0">
              <a:buNone/>
            </a:pPr>
            <a:r>
              <a:rPr lang="en-US" sz="1800">
                <a:latin typeface="Arial"/>
                <a:ea typeface="+mn-lt"/>
                <a:cs typeface="+mn-lt"/>
              </a:rPr>
              <a:t>Symptoms vary from person to person. </a:t>
            </a:r>
            <a:endParaRPr lang="en-US" sz="1800">
              <a:cs typeface="Calibri"/>
            </a:endParaRPr>
          </a:p>
          <a:p>
            <a:r>
              <a:rPr lang="en-US" sz="1800">
                <a:latin typeface="Arial"/>
                <a:ea typeface="+mn-lt"/>
                <a:cs typeface="+mn-lt"/>
              </a:rPr>
              <a:t>Staring spells. </a:t>
            </a:r>
          </a:p>
          <a:p>
            <a:r>
              <a:rPr lang="en-US" sz="1800">
                <a:latin typeface="Arial"/>
                <a:ea typeface="+mn-lt"/>
                <a:cs typeface="+mn-lt"/>
              </a:rPr>
              <a:t>Violent shaking </a:t>
            </a:r>
          </a:p>
          <a:p>
            <a:r>
              <a:rPr lang="en-US" sz="1800">
                <a:latin typeface="Arial"/>
                <a:ea typeface="+mn-lt"/>
                <a:cs typeface="+mn-lt"/>
              </a:rPr>
              <a:t>Loss of alertness. </a:t>
            </a:r>
          </a:p>
          <a:p>
            <a:pPr marL="0" indent="0">
              <a:buNone/>
            </a:pPr>
            <a:r>
              <a:rPr lang="en-US" sz="1800">
                <a:latin typeface="Arial"/>
                <a:ea typeface="+mn-lt"/>
                <a:cs typeface="+mn-lt"/>
              </a:rPr>
              <a:t>(CDC, 2018)</a:t>
            </a:r>
          </a:p>
          <a:p>
            <a:pPr marL="0" indent="0">
              <a:buNone/>
            </a:pPr>
            <a:r>
              <a:rPr lang="en-US" sz="1800">
                <a:latin typeface="Arial"/>
                <a:ea typeface="+mn-lt"/>
                <a:cs typeface="+mn-lt"/>
              </a:rPr>
              <a:t>The type of seizure depends on the part of the brain that is affected.</a:t>
            </a:r>
            <a:endParaRPr lang="en-US" sz="1800">
              <a:latin typeface="Arial"/>
              <a:cs typeface="Calibri" panose="020F0502020204030204"/>
            </a:endParaRPr>
          </a:p>
          <a:p>
            <a:pPr marL="342900" indent="-342900">
              <a:buFont typeface="Wingdings" panose="020B0604020202020204" pitchFamily="34" charset="0"/>
              <a:buChar char="Ø"/>
            </a:pPr>
            <a:r>
              <a:rPr lang="en-US" sz="1800">
                <a:latin typeface="Arial"/>
                <a:ea typeface="+mn-lt"/>
                <a:cs typeface="+mn-lt"/>
              </a:rPr>
              <a:t>Absence (petit mal) seizure c</a:t>
            </a:r>
            <a:r>
              <a:rPr lang="en-US" sz="1800">
                <a:latin typeface="Arial"/>
                <a:ea typeface="+mn-lt"/>
                <a:cs typeface="Arial"/>
              </a:rPr>
              <a:t>haracterized by staring into space or by subtle body movements, such as eye blinking or lip smacking. These seizures may occur in clusters and cause a brief loss of awareness.</a:t>
            </a:r>
            <a:endParaRPr lang="en-US" sz="1800">
              <a:latin typeface="Calibri" panose="020F0502020204030204"/>
              <a:ea typeface="+mn-lt"/>
              <a:cs typeface="+mn-lt"/>
            </a:endParaRPr>
          </a:p>
          <a:p>
            <a:pPr marL="342900" indent="-342900">
              <a:buFont typeface="Wingdings" panose="020B0604020202020204" pitchFamily="34" charset="0"/>
              <a:buChar char="Ø"/>
            </a:pPr>
            <a:r>
              <a:rPr lang="en-US" sz="1800">
                <a:latin typeface="Arial"/>
                <a:ea typeface="+mn-lt"/>
                <a:cs typeface="+mn-lt"/>
              </a:rPr>
              <a:t>Generalized tonic-</a:t>
            </a:r>
            <a:r>
              <a:rPr lang="en-US" sz="1800" err="1">
                <a:latin typeface="Arial"/>
                <a:ea typeface="+mn-lt"/>
                <a:cs typeface="+mn-lt"/>
              </a:rPr>
              <a:t>clonic</a:t>
            </a:r>
            <a:r>
              <a:rPr lang="en-US" sz="1800">
                <a:latin typeface="Arial"/>
                <a:ea typeface="+mn-lt"/>
                <a:cs typeface="+mn-lt"/>
              </a:rPr>
              <a:t> (grand mal) seizure involves the entire body, including aura, ,</a:t>
            </a:r>
            <a:r>
              <a:rPr lang="en-US" sz="1800">
                <a:latin typeface="Arial"/>
                <a:ea typeface="+mn-lt"/>
                <a:cs typeface="Arial"/>
              </a:rPr>
              <a:t>abrupt loss of consciousness, body stiffening (rigid muscles) and shaking, and sometimes loss of bladder control or biting your tongue.</a:t>
            </a:r>
            <a:endParaRPr lang="en-US" sz="1800">
              <a:ea typeface="+mn-lt"/>
              <a:cs typeface="+mn-lt"/>
            </a:endParaRPr>
          </a:p>
          <a:p>
            <a:pPr marL="342900" indent="-342900">
              <a:buFont typeface="Wingdings" panose="020B0604020202020204" pitchFamily="34" charset="0"/>
              <a:buChar char="Ø"/>
            </a:pPr>
            <a:r>
              <a:rPr lang="en-US" sz="1800">
                <a:latin typeface="Arial"/>
                <a:ea typeface="+mn-lt"/>
                <a:cs typeface="Arial"/>
              </a:rPr>
              <a:t>Focal seizures result from abnormal electrical activity in one area of your brain. Focal seizures can occur with or without loss of consciousness (Mayo Clinic, 2019). </a:t>
            </a:r>
            <a:endParaRPr lang="en-US" sz="1800">
              <a:latin typeface="Arial"/>
              <a:cs typeface="Calibri"/>
            </a:endParaRPr>
          </a:p>
          <a:p>
            <a:endParaRPr lang="en-US" sz="1600">
              <a:cs typeface="Calibri"/>
            </a:endParaRP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Skeleton">
            <a:extLst>
              <a:ext uri="{FF2B5EF4-FFF2-40B4-BE49-F238E27FC236}">
                <a16:creationId xmlns:a16="http://schemas.microsoft.com/office/drawing/2014/main" id="{BCA43A9E-BCAD-4EBF-B997-9EC581533B6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624964" y="2865141"/>
            <a:ext cx="1143455" cy="1143455"/>
          </a:xfrm>
          <a:prstGeom prst="rect">
            <a:avLst/>
          </a:prstGeom>
        </p:spPr>
      </p:pic>
      <p:sp>
        <p:nvSpPr>
          <p:cNvPr id="4" name="Slide Number Placeholder 3">
            <a:extLst>
              <a:ext uri="{FF2B5EF4-FFF2-40B4-BE49-F238E27FC236}">
                <a16:creationId xmlns:a16="http://schemas.microsoft.com/office/drawing/2014/main" id="{A8EA5110-E4C7-458E-82FC-417C5541D503}"/>
              </a:ext>
            </a:extLst>
          </p:cNvPr>
          <p:cNvSpPr>
            <a:spLocks noGrp="1"/>
          </p:cNvSpPr>
          <p:nvPr>
            <p:ph type="sldNum" sz="quarter" idx="12"/>
          </p:nvPr>
        </p:nvSpPr>
        <p:spPr>
          <a:xfrm>
            <a:off x="7576075" y="6415760"/>
            <a:ext cx="759278" cy="273844"/>
          </a:xfrm>
        </p:spPr>
        <p:txBody>
          <a:bodyPr>
            <a:normAutofit/>
          </a:bodyPr>
          <a:lstStyle/>
          <a:p>
            <a:pPr>
              <a:spcAft>
                <a:spcPts val="600"/>
              </a:spcAft>
            </a:pPr>
            <a:fld id="{BA4BD403-32A3-456F-9E42-157C52AD5E0F}" type="slidenum">
              <a:rPr lang="en-US" sz="920">
                <a:solidFill>
                  <a:srgbClr val="FFFFFF"/>
                </a:solidFill>
              </a:rPr>
              <a:pPr>
                <a:spcAft>
                  <a:spcPts val="600"/>
                </a:spcAft>
              </a:pPr>
              <a:t>7</a:t>
            </a:fld>
            <a:endParaRPr lang="en-US" sz="920">
              <a:solidFill>
                <a:srgbClr val="FFFFFF"/>
              </a:solidFill>
            </a:endParaRPr>
          </a:p>
        </p:txBody>
      </p:sp>
    </p:spTree>
    <p:extLst>
      <p:ext uri="{BB962C8B-B14F-4D97-AF65-F5344CB8AC3E}">
        <p14:creationId xmlns:p14="http://schemas.microsoft.com/office/powerpoint/2010/main" val="2866672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0067" y="230280"/>
            <a:ext cx="5605629" cy="994172"/>
          </a:xfrm>
        </p:spPr>
        <p:txBody>
          <a:bodyPr>
            <a:normAutofit/>
          </a:bodyPr>
          <a:lstStyle/>
          <a:p>
            <a:r>
              <a:rPr lang="en-US" sz="3850">
                <a:latin typeface="Arial Black"/>
                <a:cs typeface="Calibri Light"/>
              </a:rPr>
              <a:t>Seizure Triggers</a:t>
            </a:r>
            <a:endParaRPr lang="en-US" sz="3850">
              <a:latin typeface="Arial Black"/>
            </a:endParaRPr>
          </a:p>
        </p:txBody>
      </p:sp>
      <p:sp>
        <p:nvSpPr>
          <p:cNvPr id="3" name="Content Placeholder 2"/>
          <p:cNvSpPr>
            <a:spLocks noGrp="1"/>
          </p:cNvSpPr>
          <p:nvPr>
            <p:ph idx="1"/>
          </p:nvPr>
        </p:nvSpPr>
        <p:spPr>
          <a:xfrm>
            <a:off x="443248" y="1145101"/>
            <a:ext cx="6188251" cy="5412489"/>
          </a:xfrm>
        </p:spPr>
        <p:txBody>
          <a:bodyPr vert="horz" lIns="91440" tIns="45720" rIns="91440" bIns="45720" rtlCol="0" anchor="ctr">
            <a:noAutofit/>
          </a:bodyPr>
          <a:lstStyle/>
          <a:p>
            <a:pPr marL="0" indent="0">
              <a:buNone/>
            </a:pPr>
            <a:r>
              <a:rPr lang="en-US" sz="1600">
                <a:latin typeface="Arial"/>
                <a:ea typeface="+mn-lt"/>
                <a:cs typeface="+mn-lt"/>
              </a:rPr>
              <a:t>Triggers are different for each person.  Lack of sleep and stress can increase the risk of seizure activity.  Missing doses of medication, stress, lack of sleep, and drug and alcohol use are common reasons for breakthrough seizures (Bonnett, Powell, Smith, &amp; Marson, 2017). </a:t>
            </a:r>
            <a:endParaRPr lang="en-US" sz="1600">
              <a:latin typeface="Arial"/>
              <a:cs typeface="Calibri"/>
            </a:endParaRPr>
          </a:p>
          <a:p>
            <a:r>
              <a:rPr lang="en-US" sz="1600">
                <a:latin typeface="Arial"/>
                <a:ea typeface="+mn-lt"/>
                <a:cs typeface="+mn-lt"/>
              </a:rPr>
              <a:t>Common triggers include: </a:t>
            </a:r>
            <a:endParaRPr lang="en-US" sz="1600">
              <a:latin typeface="Arial"/>
              <a:cs typeface="Arial"/>
            </a:endParaRPr>
          </a:p>
          <a:p>
            <a:r>
              <a:rPr lang="en-US" sz="1600">
                <a:latin typeface="Arial"/>
                <a:ea typeface="+mn-lt"/>
                <a:cs typeface="+mn-lt"/>
              </a:rPr>
              <a:t>Missed medications</a:t>
            </a:r>
            <a:endParaRPr lang="en-US" sz="1600">
              <a:latin typeface="Arial"/>
              <a:cs typeface="Arial"/>
            </a:endParaRPr>
          </a:p>
          <a:p>
            <a:r>
              <a:rPr lang="en-US" sz="1600">
                <a:latin typeface="Arial"/>
                <a:ea typeface="+mn-lt"/>
                <a:cs typeface="+mn-lt"/>
              </a:rPr>
              <a:t>Lack of sleep</a:t>
            </a:r>
            <a:endParaRPr lang="en-US" sz="1600">
              <a:latin typeface="Arial"/>
              <a:cs typeface="Arial"/>
            </a:endParaRPr>
          </a:p>
          <a:p>
            <a:r>
              <a:rPr lang="en-US" sz="1600">
                <a:latin typeface="Arial"/>
                <a:ea typeface="+mn-lt"/>
                <a:cs typeface="+mn-lt"/>
              </a:rPr>
              <a:t>Stress/Anxiety</a:t>
            </a:r>
            <a:endParaRPr lang="en-US" sz="1600">
              <a:latin typeface="Arial"/>
              <a:cs typeface="Arial"/>
            </a:endParaRPr>
          </a:p>
          <a:p>
            <a:r>
              <a:rPr lang="en-US" sz="1600">
                <a:latin typeface="Arial"/>
                <a:ea typeface="+mn-lt"/>
                <a:cs typeface="+mn-lt"/>
              </a:rPr>
              <a:t>Sickness or fever</a:t>
            </a:r>
            <a:endParaRPr lang="en-US" sz="1600">
              <a:latin typeface="Arial"/>
              <a:cs typeface="Arial"/>
            </a:endParaRPr>
          </a:p>
          <a:p>
            <a:r>
              <a:rPr lang="en-US" sz="1600">
                <a:latin typeface="Arial"/>
                <a:ea typeface="+mn-lt"/>
                <a:cs typeface="+mn-lt"/>
              </a:rPr>
              <a:t>Certain medications</a:t>
            </a:r>
            <a:endParaRPr lang="en-US" sz="1600">
              <a:latin typeface="Arial"/>
              <a:cs typeface="Arial"/>
            </a:endParaRPr>
          </a:p>
          <a:p>
            <a:r>
              <a:rPr lang="en-US" sz="1600">
                <a:latin typeface="Arial"/>
                <a:ea typeface="+mn-lt"/>
                <a:cs typeface="+mn-lt"/>
              </a:rPr>
              <a:t>Photosensitive (flashing lights)</a:t>
            </a:r>
            <a:endParaRPr lang="en-US" sz="1600">
              <a:latin typeface="Arial"/>
              <a:cs typeface="Arial"/>
            </a:endParaRPr>
          </a:p>
          <a:p>
            <a:r>
              <a:rPr lang="en-US" sz="1600">
                <a:latin typeface="Arial"/>
                <a:ea typeface="+mn-lt"/>
                <a:cs typeface="+mn-lt"/>
              </a:rPr>
              <a:t>Excessive noise</a:t>
            </a:r>
            <a:endParaRPr lang="en-US" sz="1600">
              <a:latin typeface="Arial"/>
              <a:cs typeface="Arial"/>
            </a:endParaRPr>
          </a:p>
          <a:p>
            <a:r>
              <a:rPr lang="en-US" sz="1600">
                <a:latin typeface="Arial"/>
                <a:ea typeface="+mn-lt"/>
                <a:cs typeface="+mn-lt"/>
              </a:rPr>
              <a:t>Hormonal changes (menstrual cycle)</a:t>
            </a:r>
            <a:endParaRPr lang="en-US" sz="1600">
              <a:latin typeface="Arial"/>
              <a:cs typeface="Arial"/>
            </a:endParaRPr>
          </a:p>
          <a:p>
            <a:r>
              <a:rPr lang="en-US" sz="1600">
                <a:latin typeface="Arial"/>
                <a:ea typeface="+mn-lt"/>
                <a:cs typeface="+mn-lt"/>
              </a:rPr>
              <a:t>Alcohol or drug use</a:t>
            </a:r>
            <a:endParaRPr lang="en-US" sz="1600">
              <a:latin typeface="Arial"/>
              <a:cs typeface="Arial"/>
            </a:endParaRPr>
          </a:p>
          <a:p>
            <a:r>
              <a:rPr lang="en-US" sz="1600">
                <a:latin typeface="Arial"/>
                <a:ea typeface="+mn-lt"/>
                <a:cs typeface="+mn-lt"/>
              </a:rPr>
              <a:t>Herbal supplements</a:t>
            </a:r>
            <a:endParaRPr lang="en-US" sz="1600">
              <a:latin typeface="Arial"/>
              <a:cs typeface="Arial"/>
            </a:endParaRPr>
          </a:p>
          <a:p>
            <a:r>
              <a:rPr lang="en-US" sz="1600">
                <a:latin typeface="Arial"/>
                <a:ea typeface="+mn-lt"/>
                <a:cs typeface="+mn-lt"/>
              </a:rPr>
              <a:t>Low blood sugar (NINDS, 2020)</a:t>
            </a:r>
            <a:endParaRPr lang="en-US" sz="1600">
              <a:latin typeface="Arial"/>
              <a:cs typeface="Arial"/>
            </a:endParaRPr>
          </a:p>
          <a:p>
            <a:endParaRPr lang="en-US" sz="1600">
              <a:latin typeface="Arial"/>
              <a:cs typeface="Calibri"/>
            </a:endParaRP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Medicine">
            <a:extLst>
              <a:ext uri="{FF2B5EF4-FFF2-40B4-BE49-F238E27FC236}">
                <a16:creationId xmlns:a16="http://schemas.microsoft.com/office/drawing/2014/main" id="{C983C3E9-84BC-4040-AF41-F5B36539937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a:spcAft>
                <a:spcPts val="600"/>
              </a:spcAft>
            </a:pPr>
            <a:fld id="{BA4BD403-32A3-456F-9E42-157C52AD5E0F}" type="slidenum">
              <a:rPr lang="en-US" sz="920">
                <a:solidFill>
                  <a:srgbClr val="FFFFFF"/>
                </a:solidFill>
              </a:rPr>
              <a:pPr>
                <a:spcAft>
                  <a:spcPts val="600"/>
                </a:spcAft>
              </a:pPr>
              <a:t>8</a:t>
            </a:fld>
            <a:endParaRPr lang="en-US" sz="920">
              <a:solidFill>
                <a:srgbClr val="FFFFFF"/>
              </a:solidFill>
            </a:endParaRPr>
          </a:p>
        </p:txBody>
      </p:sp>
    </p:spTree>
    <p:extLst>
      <p:ext uri="{BB962C8B-B14F-4D97-AF65-F5344CB8AC3E}">
        <p14:creationId xmlns:p14="http://schemas.microsoft.com/office/powerpoint/2010/main" val="1728662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55CD764-972B-4CA5-A885-53E55C63E1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34165AB3-7006-4430-BCE3-25476BE133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45770" y="339117"/>
            <a:ext cx="8252460" cy="1619890"/>
          </a:xfrm>
        </p:spPr>
        <p:txBody>
          <a:bodyPr anchor="ctr">
            <a:normAutofit/>
          </a:bodyPr>
          <a:lstStyle/>
          <a:p>
            <a:r>
              <a:rPr lang="en-US" sz="3700">
                <a:latin typeface="Arial Black" panose="020B0A04020102020204" pitchFamily="34" charset="0"/>
              </a:rPr>
              <a:t>Complications</a:t>
            </a:r>
          </a:p>
        </p:txBody>
      </p:sp>
      <p:grpSp>
        <p:nvGrpSpPr>
          <p:cNvPr id="30" name="Group 29">
            <a:extLst>
              <a:ext uri="{FF2B5EF4-FFF2-40B4-BE49-F238E27FC236}">
                <a16:creationId xmlns:a16="http://schemas.microsoft.com/office/drawing/2014/main" id="{5B725D86-3DE6-4E0C-851E-E1DD45A555EE}"/>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125" y="484632"/>
            <a:ext cx="181579" cy="1340860"/>
            <a:chOff x="56167" y="2761488"/>
            <a:chExt cx="242107" cy="1340860"/>
          </a:xfrm>
        </p:grpSpPr>
        <p:sp>
          <p:nvSpPr>
            <p:cNvPr id="31" name="Rectangle 2">
              <a:extLst>
                <a:ext uri="{FF2B5EF4-FFF2-40B4-BE49-F238E27FC236}">
                  <a16:creationId xmlns:a16="http://schemas.microsoft.com/office/drawing/2014/main" id="{62CAEF33-636F-4036-BA69-CC3BF78EF2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a:extLst>
                <a:ext uri="{FF2B5EF4-FFF2-40B4-BE49-F238E27FC236}">
                  <a16:creationId xmlns:a16="http://schemas.microsoft.com/office/drawing/2014/main" id="{2CF76BD1-5BDD-4678-B22A-5B8AA3AA87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
              <a:extLst>
                <a:ext uri="{FF2B5EF4-FFF2-40B4-BE49-F238E27FC236}">
                  <a16:creationId xmlns:a16="http://schemas.microsoft.com/office/drawing/2014/main" id="{ABE7D26F-5EBA-426E-AFD4-595BDB97683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1C38FEF4-B27D-4FD4-A92F-06E9A93C17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
              <a:extLst>
                <a:ext uri="{FF2B5EF4-FFF2-40B4-BE49-F238E27FC236}">
                  <a16:creationId xmlns:a16="http://schemas.microsoft.com/office/drawing/2014/main" id="{BF628E95-8FC2-46E9-A49C-8925789489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59">
              <a:extLst>
                <a:ext uri="{FF2B5EF4-FFF2-40B4-BE49-F238E27FC236}">
                  <a16:creationId xmlns:a16="http://schemas.microsoft.com/office/drawing/2014/main" id="{883796CB-BD1E-4C41-B439-1E68E41D92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2">
              <a:extLst>
                <a:ext uri="{FF2B5EF4-FFF2-40B4-BE49-F238E27FC236}">
                  <a16:creationId xmlns:a16="http://schemas.microsoft.com/office/drawing/2014/main" id="{2459FE16-46F6-4E64-995D-9DAE6A2060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59">
              <a:extLst>
                <a:ext uri="{FF2B5EF4-FFF2-40B4-BE49-F238E27FC236}">
                  <a16:creationId xmlns:a16="http://schemas.microsoft.com/office/drawing/2014/main" id="{0C2227DA-24BF-437C-867E-5BBD68241E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53ADF932-1963-444E-9123-3739999A972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191AF4E7-7CE7-43B3-B7C2-1191242AF08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2">
              <a:extLst>
                <a:ext uri="{FF2B5EF4-FFF2-40B4-BE49-F238E27FC236}">
                  <a16:creationId xmlns:a16="http://schemas.microsoft.com/office/drawing/2014/main" id="{6C3E0E02-B374-4D57-B3DE-4F82C04658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59">
              <a:extLst>
                <a:ext uri="{FF2B5EF4-FFF2-40B4-BE49-F238E27FC236}">
                  <a16:creationId xmlns:a16="http://schemas.microsoft.com/office/drawing/2014/main" id="{1D60AD3C-01C0-4142-858C-EBB4365DBC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2">
              <a:extLst>
                <a:ext uri="{FF2B5EF4-FFF2-40B4-BE49-F238E27FC236}">
                  <a16:creationId xmlns:a16="http://schemas.microsoft.com/office/drawing/2014/main" id="{1F127BCA-309A-448D-9D9E-F94C259AFC9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59">
              <a:extLst>
                <a:ext uri="{FF2B5EF4-FFF2-40B4-BE49-F238E27FC236}">
                  <a16:creationId xmlns:a16="http://schemas.microsoft.com/office/drawing/2014/main" id="{15E70E66-4DE0-4B7A-ACB4-CB5BD017DE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2">
              <a:extLst>
                <a:ext uri="{FF2B5EF4-FFF2-40B4-BE49-F238E27FC236}">
                  <a16:creationId xmlns:a16="http://schemas.microsoft.com/office/drawing/2014/main" id="{479AB281-5F89-473E-B48F-7528329C27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59">
              <a:extLst>
                <a:ext uri="{FF2B5EF4-FFF2-40B4-BE49-F238E27FC236}">
                  <a16:creationId xmlns:a16="http://schemas.microsoft.com/office/drawing/2014/main" id="{D3B6C99C-8B14-479D-96E1-F0E8D1AFB97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2">
              <a:extLst>
                <a:ext uri="{FF2B5EF4-FFF2-40B4-BE49-F238E27FC236}">
                  <a16:creationId xmlns:a16="http://schemas.microsoft.com/office/drawing/2014/main" id="{272CAA8A-0050-4E07-BC38-9189ACF1A9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59">
              <a:extLst>
                <a:ext uri="{FF2B5EF4-FFF2-40B4-BE49-F238E27FC236}">
                  <a16:creationId xmlns:a16="http://schemas.microsoft.com/office/drawing/2014/main" id="{809F8414-1980-430C-BD54-DD7126F51B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74D5608-4AC7-4553-A124-AC41DCDD6DC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4C045074-9A3D-4075-BE06-7CD4A6EFF97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Rectangle 51">
            <a:extLst>
              <a:ext uri="{FF2B5EF4-FFF2-40B4-BE49-F238E27FC236}">
                <a16:creationId xmlns:a16="http://schemas.microsoft.com/office/drawing/2014/main" id="{E3E51905-F374-4E1A-97CF-B741584B7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9144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a:xfrm>
            <a:off x="6640830" y="6492240"/>
            <a:ext cx="2057400" cy="365125"/>
          </a:xfrm>
        </p:spPr>
        <p:txBody>
          <a:bodyPr>
            <a:normAutofit/>
          </a:bodyPr>
          <a:lstStyle/>
          <a:p>
            <a:pPr>
              <a:spcAft>
                <a:spcPts val="600"/>
              </a:spcAft>
            </a:pPr>
            <a:fld id="{BA4BD403-32A3-456F-9E42-157C52AD5E0F}" type="slidenum">
              <a:rPr lang="en-US">
                <a:solidFill>
                  <a:schemeClr val="bg1"/>
                </a:solidFill>
              </a:rPr>
              <a:pPr>
                <a:spcAft>
                  <a:spcPts val="600"/>
                </a:spcAft>
              </a:pPr>
              <a:t>9</a:t>
            </a:fld>
            <a:endParaRPr lang="en-US">
              <a:solidFill>
                <a:schemeClr val="bg1"/>
              </a:solidFill>
            </a:endParaRPr>
          </a:p>
          <a:p>
            <a:endParaRPr lang="en-US">
              <a:solidFill>
                <a:schemeClr val="bg1"/>
              </a:solidFill>
            </a:endParaRPr>
          </a:p>
        </p:txBody>
      </p:sp>
      <p:graphicFrame>
        <p:nvGraphicFramePr>
          <p:cNvPr id="12" name="Content Placeholder 2">
            <a:extLst>
              <a:ext uri="{FF2B5EF4-FFF2-40B4-BE49-F238E27FC236}">
                <a16:creationId xmlns:a16="http://schemas.microsoft.com/office/drawing/2014/main" id="{53C6B944-152C-49D9-970E-62AB35BE7130}"/>
              </a:ext>
            </a:extLst>
          </p:cNvPr>
          <p:cNvGraphicFramePr>
            <a:graphicFrameLocks noGrp="1"/>
          </p:cNvGraphicFramePr>
          <p:nvPr>
            <p:ph idx="1"/>
            <p:extLst>
              <p:ext uri="{D42A27DB-BD31-4B8C-83A1-F6EECF244321}">
                <p14:modId xmlns:p14="http://schemas.microsoft.com/office/powerpoint/2010/main" val="3484586559"/>
              </p:ext>
            </p:extLst>
          </p:nvPr>
        </p:nvGraphicFramePr>
        <p:xfrm>
          <a:off x="350959" y="1966424"/>
          <a:ext cx="8260708" cy="43357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7890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4A873F1237D914497DFA1E8D85B5035" ma:contentTypeVersion="8" ma:contentTypeDescription="Create a new document." ma:contentTypeScope="" ma:versionID="7bc88821f22741d0484bb4e627c9f83a">
  <xsd:schema xmlns:xsd="http://www.w3.org/2001/XMLSchema" xmlns:xs="http://www.w3.org/2001/XMLSchema" xmlns:p="http://schemas.microsoft.com/office/2006/metadata/properties" xmlns:ns2="ce556be0-c294-43de-afe1-0aa1eca57840" xmlns:ns3="93a2e542-a916-4ab4-932f-f5e77b65553e" targetNamespace="http://schemas.microsoft.com/office/2006/metadata/properties" ma:root="true" ma:fieldsID="8cb03586aa3d20f48565bd26e7960c17" ns2:_="" ns3:_="">
    <xsd:import namespace="ce556be0-c294-43de-afe1-0aa1eca57840"/>
    <xsd:import namespace="93a2e542-a916-4ab4-932f-f5e77b65553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556be0-c294-43de-afe1-0aa1eca578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3a2e542-a916-4ab4-932f-f5e77b65553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7D937E-A4CD-423B-8AF2-CE6E228CF6BA}">
  <ds:schemaRefs>
    <ds:schemaRef ds:uri="http://schemas.microsoft.com/sharepoint/v3/contenttype/forms"/>
  </ds:schemaRefs>
</ds:datastoreItem>
</file>

<file path=customXml/itemProps2.xml><?xml version="1.0" encoding="utf-8"?>
<ds:datastoreItem xmlns:ds="http://schemas.openxmlformats.org/officeDocument/2006/customXml" ds:itemID="{8080E320-8EB2-4E26-87C8-E925622C51C2}">
  <ds:schemaRefs>
    <ds:schemaRef ds:uri="http://purl.org/dc/elements/1.1/"/>
    <ds:schemaRef ds:uri="http://purl.org/dc/terms/"/>
    <ds:schemaRef ds:uri="ce556be0-c294-43de-afe1-0aa1eca57840"/>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93a2e542-a916-4ab4-932f-f5e77b65553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C5D55FB7-82C6-4EFB-A860-78B8E8D8A236}">
  <ds:schemaRefs>
    <ds:schemaRef ds:uri="93a2e542-a916-4ab4-932f-f5e77b65553e"/>
    <ds:schemaRef ds:uri="ce556be0-c294-43de-afe1-0aa1eca5784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17</TotalTime>
  <Words>2540</Words>
  <Application>Microsoft Office PowerPoint</Application>
  <PresentationFormat>On-screen Show (4:3)</PresentationFormat>
  <Paragraphs>201</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Arial Black</vt:lpstr>
      <vt:lpstr>Calibri</vt:lpstr>
      <vt:lpstr>Calibri Light</vt:lpstr>
      <vt:lpstr>Constantia</vt:lpstr>
      <vt:lpstr>Segoe UI</vt:lpstr>
      <vt:lpstr>Times New Roman</vt:lpstr>
      <vt:lpstr>Wingdings</vt:lpstr>
      <vt:lpstr>Office Theme</vt:lpstr>
      <vt:lpstr>Seizures  Risk Awareness Tool (RAT)</vt:lpstr>
      <vt:lpstr>Who benefits from this training</vt:lpstr>
      <vt:lpstr>Terms &amp; Definitions </vt:lpstr>
      <vt:lpstr>Objectives​</vt:lpstr>
      <vt:lpstr>What is a Seizure?​</vt:lpstr>
      <vt:lpstr>Signs  </vt:lpstr>
      <vt:lpstr>Symptoms </vt:lpstr>
      <vt:lpstr>Seizure Triggers</vt:lpstr>
      <vt:lpstr>Complications</vt:lpstr>
      <vt:lpstr>Diagnosing </vt:lpstr>
      <vt:lpstr>Treatment of seizures</vt:lpstr>
      <vt:lpstr>Importance of reporting change</vt:lpstr>
      <vt:lpstr>DSP's connect the dots… </vt:lpstr>
      <vt:lpstr>DSP's connect the dots...</vt:lpstr>
      <vt:lpstr>Caregiver Recommendations</vt:lpstr>
      <vt:lpstr>Megan is diagnosed with a seizure disorder.  She has suffered with seizures since 6 months old.  She attends her Neurologist appointments every 6 months. Along with medications twice daily, she has a VNS that is used when she exhibits signs of an oncoming seizures.  The magnet is kept in her left pocket.  Megan is being unusually quite today.  That is usually a sign that she is not feeling well.  One of the normal staff is out today, and the substitute DSP working is not familiar with Megan. While eating breakfast, Megan starts to seize.  The new DSP yells for help.  Megan is falling out of her seat.  The DSP is trying to get her to the floor.    </vt:lpstr>
      <vt:lpstr>Applied what you’ve learned </vt:lpstr>
      <vt:lpstr>SC's connect the dots... </vt:lpstr>
      <vt:lpstr>Follow these steps to success…</vt:lpstr>
      <vt:lpstr>Follow these steps to success…</vt:lpstr>
      <vt:lpstr>PowerPoint Presentation</vt:lpstr>
      <vt:lpstr>References </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VITA Program</dc:creator>
  <cp:lastModifiedBy>Blevins, Melissa (DBHDS)</cp:lastModifiedBy>
  <cp:revision>89</cp:revision>
  <cp:lastPrinted>2019-09-05T19:11:00Z</cp:lastPrinted>
  <dcterms:created xsi:type="dcterms:W3CDTF">2019-09-05T17:48:22Z</dcterms:created>
  <dcterms:modified xsi:type="dcterms:W3CDTF">2020-10-29T17:52:29Z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0x01010044A873F1237D914497DFA1E8D85B5035</vt:lpwstr>
  </property>
</Properties>
</file>