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7" r:id="rId5"/>
    <p:sldId id="331" r:id="rId6"/>
    <p:sldId id="294" r:id="rId7"/>
    <p:sldId id="328" r:id="rId8"/>
    <p:sldId id="329" r:id="rId9"/>
    <p:sldId id="319" r:id="rId10"/>
    <p:sldId id="327" r:id="rId11"/>
    <p:sldId id="320" r:id="rId12"/>
    <p:sldId id="321" r:id="rId13"/>
    <p:sldId id="330" r:id="rId14"/>
    <p:sldId id="335" r:id="rId15"/>
    <p:sldId id="332" r:id="rId16"/>
    <p:sldId id="333" r:id="rId17"/>
    <p:sldId id="334" r:id="rId18"/>
    <p:sldId id="325" r:id="rId19"/>
    <p:sldId id="336" r:id="rId20"/>
    <p:sldId id="318" r:id="rId21"/>
    <p:sldId id="338" r:id="rId22"/>
    <p:sldId id="339" r:id="rId23"/>
    <p:sldId id="340" r:id="rId24"/>
    <p:sldId id="304" r:id="rId25"/>
    <p:sldId id="33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F2CE9-9A38-4EB9-AE1A-61F8DBA7035F}" v="11" dt="2020-04-13T12:36:11.793"/>
    <p1510:client id="{18A52EF0-DD39-4510-8C65-D8EE677F63F3}" v="72" dt="2020-04-10T20:46:05.225"/>
    <p1510:client id="{1C794C2B-E7D6-C772-A976-F8C0FEB83D7C}" v="1032" dt="2020-04-10T18:41:57.967"/>
    <p1510:client id="{2092B230-ECDC-1132-27CA-E447618EC152}" v="1049" dt="2020-04-10T18:42:03.697"/>
    <p1510:client id="{30F32548-9897-404E-8794-D024A6443F7D}" v="40" dt="2020-04-13T15:48:15.132"/>
    <p1510:client id="{3386C8AC-3573-3875-573D-1F4DFCD1A0F7}" v="41" dt="2020-04-22T15:42:49.888"/>
    <p1510:client id="{4275E401-4C6D-436D-97D2-C90501C70EF9}" v="853" dt="2020-04-08T21:03:49.314"/>
    <p1510:client id="{42D6AFCA-512E-FA84-0ACC-C1F67E83CA65}" v="437" dt="2020-04-07T17:28:28.052"/>
    <p1510:client id="{42DC1767-DB56-ADFC-117E-652EA8107F44}" v="55" dt="2020-04-21T21:38:28.623"/>
    <p1510:client id="{4866B0A7-E38C-5920-DC63-A26087479451}" v="4122" dt="2020-04-21T18:56:01.257"/>
    <p1510:client id="{4A9ADF26-3143-3945-6CD1-7C63F23E7A1A}" v="25" dt="2020-04-07T17:17:08.408"/>
    <p1510:client id="{4FCD7881-8B98-4044-E4F0-4176C15A6380}" v="172" dt="2020-04-22T13:56:15.576"/>
    <p1510:client id="{56906801-F0B8-45FA-B87F-39C3C0F6BF8F}" v="332" dt="2020-04-13T17:41:57.937"/>
    <p1510:client id="{5FD78347-C007-452F-A036-02C550BA3817}" v="6" dt="2020-05-12T23:45:41.851"/>
    <p1510:client id="{62DE0763-D4AF-4D11-8DE1-05216A496122}" v="39" dt="2020-04-15T16:54:58.861"/>
    <p1510:client id="{68C68736-F111-CAD7-D3A6-722F1966D1B4}" v="20" dt="2020-04-08T18:33:15.293"/>
    <p1510:client id="{6F4BBC34-3B58-DFE3-3DD6-8AD74A3E0ACF}" v="270" dt="2020-04-22T19:43:20.522"/>
    <p1510:client id="{717CFA45-F9C9-4A76-945A-466EAB25D226}" v="13" dt="2020-04-15T18:35:53.452"/>
    <p1510:client id="{71CC5477-D616-4C4E-BE9F-88DF14DBF393}" v="304" dt="2020-04-22T12:51:23.584"/>
    <p1510:client id="{7F333D20-6C06-47B2-A3AD-332C206170FD}" v="35" dt="2020-04-21T13:16:51.455"/>
    <p1510:client id="{82AFE3B8-BFEE-97A1-5E08-64FF5C1AD2F0}" v="40" dt="2020-05-12T16:50:32.309"/>
    <p1510:client id="{8AF62DFE-7C6C-10F1-A7F1-B2D3F797E495}" v="124" dt="2020-04-13T20:27:21.616"/>
    <p1510:client id="{90F9E303-513B-337C-41C0-CC87FF027865}" v="2170" dt="2020-04-21T20:47:28.351"/>
    <p1510:client id="{9C2096E2-84AA-4A76-8E40-3016B95B987B}" v="15" dt="2020-10-01T21:50:04.181"/>
    <p1510:client id="{A74D51B5-19AD-4AE2-597E-DEEC7745F24E}" v="2" dt="2020-05-01T14:23:30.774"/>
    <p1510:client id="{A8790552-CAAD-4681-979F-48A6746B2A5C}" v="1328" dt="2020-04-13T18:33:51.587"/>
    <p1510:client id="{B8E73854-A0B5-2437-68AA-FA5B8491D131}" v="6" dt="2020-10-29T18:47:22.290"/>
    <p1510:client id="{BB0745E4-959C-4C8A-96CE-9FBBDE09BDBE}" v="19" dt="2020-04-15T20:06:09.193"/>
    <p1510:client id="{BC38BC4C-4D45-432B-8A57-93B3A7F43752}" v="691" dt="2020-04-13T15:33:49.859"/>
    <p1510:client id="{BFDB6FA8-4B9A-430F-9A99-CDFE5B03B936}" v="570" dt="2020-04-10T12:20:07.018"/>
    <p1510:client id="{C793FC66-1C71-C170-684B-2A64C6766C5A}" v="52" dt="2020-04-22T12:34:58.476"/>
    <p1510:client id="{C7C9ED58-0E10-C22D-33F8-FB6828CE659E}" v="373" dt="2020-04-08T12:30:46.817"/>
    <p1510:client id="{C7EBF0EB-623D-AB51-C8C7-DDB336015D3D}" v="80" dt="2020-05-12T16:46:12.998"/>
    <p1510:client id="{D2A3DC14-3023-B052-1879-9EB90D0682B6}" v="319" dt="2020-04-15T18:11:13.955"/>
    <p1510:client id="{D789FFC9-3F97-9888-0627-C1392E9830E0}" v="249" dt="2020-04-08T18:03:19.809"/>
    <p1510:client id="{DBAE32E2-4827-48EB-A137-4E035979F4C4}" v="298" dt="2020-04-14T18:00:07.129"/>
    <p1510:client id="{DC483525-D6EB-468B-CD08-DDE82996B78E}" v="333" dt="2020-04-22T15:34:54.003"/>
    <p1510:client id="{E5D74E2B-3E9F-4D29-BF72-5352289AB99B}" v="23" dt="2020-04-20T13:43:49.339"/>
    <p1510:client id="{EBBCABE5-6503-4FCD-8E87-B337260DF44A}" v="94" dt="2020-04-22T15:12:45.447"/>
    <p1510:client id="{EF95B059-E1AA-DA19-6BC6-7A5E6F76D3D1}" v="5" dt="2020-09-09T18:06:11.533"/>
    <p1510:client id="{FAA20494-386A-D5F1-080C-A7B5EB69005B}" v="16" dt="2020-05-29T14:56:00.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vins, Melissa (DBHDS)" userId="S::melissa.blevins@dbhds.virginia.gov::6575bc5f-fcc3-4139-a246-17e6371f972c" providerId="AD" clId="Web-{E5D74E2B-3E9F-4D29-BF72-5352289AB99B}"/>
    <pc:docChg chg="modSld">
      <pc:chgData name="Blevins, Melissa (DBHDS)" userId="S::melissa.blevins@dbhds.virginia.gov::6575bc5f-fcc3-4139-a246-17e6371f972c" providerId="AD" clId="Web-{E5D74E2B-3E9F-4D29-BF72-5352289AB99B}" dt="2020-04-20T13:43:49.339" v="22" actId="20577"/>
      <pc:docMkLst>
        <pc:docMk/>
      </pc:docMkLst>
      <pc:sldChg chg="modSp">
        <pc:chgData name="Blevins, Melissa (DBHDS)" userId="S::melissa.blevins@dbhds.virginia.gov::6575bc5f-fcc3-4139-a246-17e6371f972c" providerId="AD" clId="Web-{E5D74E2B-3E9F-4D29-BF72-5352289AB99B}" dt="2020-04-20T13:43:47.917" v="20" actId="20577"/>
        <pc:sldMkLst>
          <pc:docMk/>
          <pc:sldMk cId="3300284026" sldId="257"/>
        </pc:sldMkLst>
        <pc:spChg chg="mod">
          <ac:chgData name="Blevins, Melissa (DBHDS)" userId="S::melissa.blevins@dbhds.virginia.gov::6575bc5f-fcc3-4139-a246-17e6371f972c" providerId="AD" clId="Web-{E5D74E2B-3E9F-4D29-BF72-5352289AB99B}" dt="2020-04-20T13:43:47.917" v="20" actId="20577"/>
          <ac:spMkLst>
            <pc:docMk/>
            <pc:sldMk cId="3300284026" sldId="257"/>
            <ac:spMk id="5" creationId="{00000000-0000-0000-0000-000000000000}"/>
          </ac:spMkLst>
        </pc:spChg>
      </pc:sldChg>
    </pc:docChg>
  </pc:docChgLst>
  <pc:docChgLst>
    <pc:chgData clId="Web-{4866B0A7-E38C-5920-DC63-A26087479451}"/>
    <pc:docChg chg="addSld delSld modSld">
      <pc:chgData name="" userId="" providerId="" clId="Web-{4866B0A7-E38C-5920-DC63-A26087479451}" dt="2020-04-21T18:56:01.257" v="4158" actId="20577"/>
      <pc:docMkLst>
        <pc:docMk/>
      </pc:docMkLst>
      <pc:sldChg chg="modSp">
        <pc:chgData name="" userId="" providerId="" clId="Web-{4866B0A7-E38C-5920-DC63-A26087479451}" dt="2020-04-21T18:56:01.257" v="4158" actId="20577"/>
        <pc:sldMkLst>
          <pc:docMk/>
          <pc:sldMk cId="2544843454" sldId="294"/>
        </pc:sldMkLst>
        <pc:spChg chg="mod">
          <ac:chgData name="" userId="" providerId="" clId="Web-{4866B0A7-E38C-5920-DC63-A26087479451}" dt="2020-04-21T18:56:01.257" v="4158" actId="20577"/>
          <ac:spMkLst>
            <pc:docMk/>
            <pc:sldMk cId="2544843454" sldId="294"/>
            <ac:spMk id="4" creationId="{539887FB-1C9C-4384-95F1-102C1D5A5B51}"/>
          </ac:spMkLst>
        </pc:spChg>
      </pc:sldChg>
      <pc:sldChg chg="addSp delSp modSp mod modClrScheme chgLayout">
        <pc:chgData name="" userId="" providerId="" clId="Web-{4866B0A7-E38C-5920-DC63-A26087479451}" dt="2020-04-21T18:55:03.863" v="4155" actId="20577"/>
        <pc:sldMkLst>
          <pc:docMk/>
          <pc:sldMk cId="2036695271" sldId="320"/>
        </pc:sldMkLst>
        <pc:spChg chg="mod ord">
          <ac:chgData name="" userId="" providerId="" clId="Web-{4866B0A7-E38C-5920-DC63-A26087479451}" dt="2020-04-21T18:53:59.985" v="4142"/>
          <ac:spMkLst>
            <pc:docMk/>
            <pc:sldMk cId="2036695271" sldId="320"/>
            <ac:spMk id="2" creationId="{00000000-0000-0000-0000-000000000000}"/>
          </ac:spMkLst>
        </pc:spChg>
        <pc:spChg chg="mod ord">
          <ac:chgData name="" userId="" providerId="" clId="Web-{4866B0A7-E38C-5920-DC63-A26087479451}" dt="2020-04-21T18:53:59.985" v="4142"/>
          <ac:spMkLst>
            <pc:docMk/>
            <pc:sldMk cId="2036695271" sldId="320"/>
            <ac:spMk id="3" creationId="{00000000-0000-0000-0000-000000000000}"/>
          </ac:spMkLst>
        </pc:spChg>
        <pc:spChg chg="add del mod ord">
          <ac:chgData name="" userId="" providerId="" clId="Web-{4866B0A7-E38C-5920-DC63-A26087479451}" dt="2020-04-21T18:53:59.985" v="4142"/>
          <ac:spMkLst>
            <pc:docMk/>
            <pc:sldMk cId="2036695271" sldId="320"/>
            <ac:spMk id="4" creationId="{1B7E6B46-25F7-4E3D-B442-9E4E64568815}"/>
          </ac:spMkLst>
        </pc:spChg>
        <pc:spChg chg="mod">
          <ac:chgData name="" userId="" providerId="" clId="Web-{4866B0A7-E38C-5920-DC63-A26087479451}" dt="2020-04-21T18:53:46.048" v="4141" actId="1076"/>
          <ac:spMkLst>
            <pc:docMk/>
            <pc:sldMk cId="2036695271" sldId="320"/>
            <ac:spMk id="5" creationId="{00000000-0000-0000-0000-000000000000}"/>
          </ac:spMkLst>
        </pc:spChg>
        <pc:spChg chg="mod">
          <ac:chgData name="" userId="" providerId="" clId="Web-{4866B0A7-E38C-5920-DC63-A26087479451}" dt="2020-04-21T18:55:03.863" v="4155" actId="20577"/>
          <ac:spMkLst>
            <pc:docMk/>
            <pc:sldMk cId="2036695271" sldId="320"/>
            <ac:spMk id="6" creationId="{00000000-0000-0000-0000-000000000000}"/>
          </ac:spMkLst>
        </pc:spChg>
        <pc:spChg chg="mod">
          <ac:chgData name="" userId="" providerId="" clId="Web-{4866B0A7-E38C-5920-DC63-A26087479451}" dt="2020-04-21T18:53:14.390" v="4132" actId="20577"/>
          <ac:spMkLst>
            <pc:docMk/>
            <pc:sldMk cId="2036695271" sldId="320"/>
            <ac:spMk id="7" creationId="{00000000-0000-0000-0000-000000000000}"/>
          </ac:spMkLst>
        </pc:spChg>
      </pc:sldChg>
      <pc:sldChg chg="addSp modSp mod setBg">
        <pc:chgData name="" userId="" providerId="" clId="Web-{4866B0A7-E38C-5920-DC63-A26087479451}" dt="2020-04-21T17:54:12.395" v="3895"/>
        <pc:sldMkLst>
          <pc:docMk/>
          <pc:sldMk cId="4214670171" sldId="325"/>
        </pc:sldMkLst>
        <pc:spChg chg="mod">
          <ac:chgData name="" userId="" providerId="" clId="Web-{4866B0A7-E38C-5920-DC63-A26087479451}" dt="2020-04-21T17:54:12.395" v="3895"/>
          <ac:spMkLst>
            <pc:docMk/>
            <pc:sldMk cId="4214670171" sldId="325"/>
            <ac:spMk id="2" creationId="{00000000-0000-0000-0000-000000000000}"/>
          </ac:spMkLst>
        </pc:spChg>
        <pc:spChg chg="mod">
          <ac:chgData name="" userId="" providerId="" clId="Web-{4866B0A7-E38C-5920-DC63-A26087479451}" dt="2020-04-21T17:54:12.395" v="3895"/>
          <ac:spMkLst>
            <pc:docMk/>
            <pc:sldMk cId="4214670171" sldId="325"/>
            <ac:spMk id="3" creationId="{00000000-0000-0000-0000-000000000000}"/>
          </ac:spMkLst>
        </pc:spChg>
        <pc:spChg chg="mod">
          <ac:chgData name="" userId="" providerId="" clId="Web-{4866B0A7-E38C-5920-DC63-A26087479451}" dt="2020-04-21T17:54:12.395" v="3895"/>
          <ac:spMkLst>
            <pc:docMk/>
            <pc:sldMk cId="4214670171" sldId="325"/>
            <ac:spMk id="4" creationId="{00000000-0000-0000-0000-000000000000}"/>
          </ac:spMkLst>
        </pc:spChg>
        <pc:spChg chg="add">
          <ac:chgData name="" userId="" providerId="" clId="Web-{4866B0A7-E38C-5920-DC63-A26087479451}" dt="2020-04-21T17:54:12.395" v="3895"/>
          <ac:spMkLst>
            <pc:docMk/>
            <pc:sldMk cId="4214670171" sldId="325"/>
            <ac:spMk id="9" creationId="{1BB867FF-FC45-48F7-8104-F89BE54909F1}"/>
          </ac:spMkLst>
        </pc:spChg>
        <pc:spChg chg="add">
          <ac:chgData name="" userId="" providerId="" clId="Web-{4866B0A7-E38C-5920-DC63-A26087479451}" dt="2020-04-21T17:54:12.395" v="3895"/>
          <ac:spMkLst>
            <pc:docMk/>
            <pc:sldMk cId="4214670171" sldId="325"/>
            <ac:spMk id="11" creationId="{8BB56887-D0D5-4F0C-9E19-7247EB83C8B7}"/>
          </ac:spMkLst>
        </pc:spChg>
        <pc:spChg chg="add">
          <ac:chgData name="" userId="" providerId="" clId="Web-{4866B0A7-E38C-5920-DC63-A26087479451}" dt="2020-04-21T17:54:12.395" v="3895"/>
          <ac:spMkLst>
            <pc:docMk/>
            <pc:sldMk cId="4214670171" sldId="325"/>
            <ac:spMk id="13" creationId="{081E4A58-353D-44AE-B2FC-2A74E2E400F7}"/>
          </ac:spMkLst>
        </pc:spChg>
      </pc:sldChg>
      <pc:sldChg chg="del">
        <pc:chgData name="" userId="" providerId="" clId="Web-{4866B0A7-E38C-5920-DC63-A26087479451}" dt="2020-04-21T15:58:36.876" v="1964"/>
        <pc:sldMkLst>
          <pc:docMk/>
          <pc:sldMk cId="260812517" sldId="326"/>
        </pc:sldMkLst>
      </pc:sldChg>
      <pc:sldChg chg="modSp">
        <pc:chgData name="" userId="" providerId="" clId="Web-{4866B0A7-E38C-5920-DC63-A26087479451}" dt="2020-04-21T17:43:32.382" v="3698" actId="20577"/>
        <pc:sldMkLst>
          <pc:docMk/>
          <pc:sldMk cId="1376938549" sldId="328"/>
        </pc:sldMkLst>
        <pc:spChg chg="mod">
          <ac:chgData name="" userId="" providerId="" clId="Web-{4866B0A7-E38C-5920-DC63-A26087479451}" dt="2020-04-21T17:43:32.382" v="3698" actId="20577"/>
          <ac:spMkLst>
            <pc:docMk/>
            <pc:sldMk cId="1376938549" sldId="328"/>
            <ac:spMk id="3" creationId="{00000000-0000-0000-0000-000000000000}"/>
          </ac:spMkLst>
        </pc:spChg>
      </pc:sldChg>
      <pc:sldChg chg="addSp delSp modSp mod setBg setClrOvrMap">
        <pc:chgData name="" userId="" providerId="" clId="Web-{4866B0A7-E38C-5920-DC63-A26087479451}" dt="2020-04-21T18:32:09.236" v="4054"/>
        <pc:sldMkLst>
          <pc:docMk/>
          <pc:sldMk cId="1363610841" sldId="330"/>
        </pc:sldMkLst>
        <pc:spChg chg="mod">
          <ac:chgData name="" userId="" providerId="" clId="Web-{4866B0A7-E38C-5920-DC63-A26087479451}" dt="2020-04-21T18:32:09.236" v="4054"/>
          <ac:spMkLst>
            <pc:docMk/>
            <pc:sldMk cId="1363610841" sldId="330"/>
            <ac:spMk id="2" creationId="{00000000-0000-0000-0000-000000000000}"/>
          </ac:spMkLst>
        </pc:spChg>
        <pc:spChg chg="mod ord">
          <ac:chgData name="" userId="" providerId="" clId="Web-{4866B0A7-E38C-5920-DC63-A26087479451}" dt="2020-04-21T18:28:21.523" v="4033"/>
          <ac:spMkLst>
            <pc:docMk/>
            <pc:sldMk cId="1363610841" sldId="330"/>
            <ac:spMk id="3" creationId="{00000000-0000-0000-0000-000000000000}"/>
          </ac:spMkLst>
        </pc:spChg>
        <pc:spChg chg="del mod">
          <ac:chgData name="" userId="" providerId="" clId="Web-{4866B0A7-E38C-5920-DC63-A26087479451}" dt="2020-04-21T18:18:48.449" v="3966"/>
          <ac:spMkLst>
            <pc:docMk/>
            <pc:sldMk cId="1363610841" sldId="330"/>
            <ac:spMk id="4" creationId="{00000000-0000-0000-0000-000000000000}"/>
          </ac:spMkLst>
        </pc:spChg>
        <pc:spChg chg="add del">
          <ac:chgData name="" userId="" providerId="" clId="Web-{4866B0A7-E38C-5920-DC63-A26087479451}" dt="2020-04-21T17:47:06.610" v="3800"/>
          <ac:spMkLst>
            <pc:docMk/>
            <pc:sldMk cId="1363610841" sldId="330"/>
            <ac:spMk id="6" creationId="{87A57295-2710-4920-B99A-4D1FA03A62BD}"/>
          </ac:spMkLst>
        </pc:spChg>
        <pc:spChg chg="add del">
          <ac:chgData name="" userId="" providerId="" clId="Web-{4866B0A7-E38C-5920-DC63-A26087479451}" dt="2020-04-21T17:47:06.610" v="3800"/>
          <ac:spMkLst>
            <pc:docMk/>
            <pc:sldMk cId="1363610841" sldId="330"/>
            <ac:spMk id="7" creationId="{78067929-4D33-4306-9E2F-67C49CDDB5DE}"/>
          </ac:spMkLst>
        </pc:spChg>
        <pc:spChg chg="add del">
          <ac:chgData name="" userId="" providerId="" clId="Web-{4866B0A7-E38C-5920-DC63-A26087479451}" dt="2020-04-21T17:46:55.172" v="3798"/>
          <ac:spMkLst>
            <pc:docMk/>
            <pc:sldMk cId="1363610841" sldId="330"/>
            <ac:spMk id="9" creationId="{E92FEB64-6EEA-4759-B4A4-BD2C1E660BA8}"/>
          </ac:spMkLst>
        </pc:spChg>
        <pc:spChg chg="add del">
          <ac:chgData name="" userId="" providerId="" clId="Web-{4866B0A7-E38C-5920-DC63-A26087479451}" dt="2020-04-21T17:53:21.408" v="3894"/>
          <ac:spMkLst>
            <pc:docMk/>
            <pc:sldMk cId="1363610841" sldId="330"/>
            <ac:spMk id="10" creationId="{FF0330B1-AAAC-427D-8A95-40380162BC65}"/>
          </ac:spMkLst>
        </pc:spChg>
        <pc:spChg chg="add del">
          <ac:chgData name="" userId="" providerId="" clId="Web-{4866B0A7-E38C-5920-DC63-A26087479451}" dt="2020-04-21T17:46:55.172" v="3798"/>
          <ac:spMkLst>
            <pc:docMk/>
            <pc:sldMk cId="1363610841" sldId="330"/>
            <ac:spMk id="11" creationId="{B10BB131-AC8E-4A8E-A5D1-36260F720C3B}"/>
          </ac:spMkLst>
        </pc:spChg>
        <pc:spChg chg="add del">
          <ac:chgData name="" userId="" providerId="" clId="Web-{4866B0A7-E38C-5920-DC63-A26087479451}" dt="2020-04-21T17:46:55.172" v="3798"/>
          <ac:spMkLst>
            <pc:docMk/>
            <pc:sldMk cId="1363610841" sldId="330"/>
            <ac:spMk id="13" creationId="{14847E93-7DC1-4D4B-8829-B19AA7137C50}"/>
          </ac:spMkLst>
        </pc:spChg>
        <pc:spChg chg="add del">
          <ac:chgData name="" userId="" providerId="" clId="Web-{4866B0A7-E38C-5920-DC63-A26087479451}" dt="2020-04-21T18:26:12.595" v="4025"/>
          <ac:spMkLst>
            <pc:docMk/>
            <pc:sldMk cId="1363610841" sldId="330"/>
            <ac:spMk id="14" creationId="{3A5B4632-C963-4296-86F0-79AA9EA5AE98}"/>
          </ac:spMkLst>
        </pc:spChg>
        <pc:spChg chg="add del">
          <ac:chgData name="" userId="" providerId="" clId="Web-{4866B0A7-E38C-5920-DC63-A26087479451}" dt="2020-04-21T17:46:55.172" v="3798"/>
          <ac:spMkLst>
            <pc:docMk/>
            <pc:sldMk cId="1363610841" sldId="330"/>
            <ac:spMk id="15" creationId="{5566D6E1-03A1-4D73-A4E0-35D74D568A04}"/>
          </ac:spMkLst>
        </pc:spChg>
        <pc:spChg chg="add del">
          <ac:chgData name="" userId="" providerId="" clId="Web-{4866B0A7-E38C-5920-DC63-A26087479451}" dt="2020-04-21T17:46:55.172" v="3798"/>
          <ac:spMkLst>
            <pc:docMk/>
            <pc:sldMk cId="1363610841" sldId="330"/>
            <ac:spMk id="17" creationId="{9F835A99-04AC-494A-A572-AFE8413CC938}"/>
          </ac:spMkLst>
        </pc:spChg>
        <pc:spChg chg="add del">
          <ac:chgData name="" userId="" providerId="" clId="Web-{4866B0A7-E38C-5920-DC63-A26087479451}" dt="2020-04-21T18:26:03.344" v="4024"/>
          <ac:spMkLst>
            <pc:docMk/>
            <pc:sldMk cId="1363610841" sldId="330"/>
            <ac:spMk id="18" creationId="{46C2E80F-49A6-4372-B103-219D417A55ED}"/>
          </ac:spMkLst>
        </pc:spChg>
        <pc:spChg chg="add del">
          <ac:chgData name="" userId="" providerId="" clId="Web-{4866B0A7-E38C-5920-DC63-A26087479451}" dt="2020-04-21T17:46:55.172" v="3798"/>
          <ac:spMkLst>
            <pc:docMk/>
            <pc:sldMk cId="1363610841" sldId="330"/>
            <ac:spMk id="19" creationId="{7B786209-1B0B-4CA9-9BDD-F7327066A84D}"/>
          </ac:spMkLst>
        </pc:spChg>
        <pc:spChg chg="add del">
          <ac:chgData name="" userId="" providerId="" clId="Web-{4866B0A7-E38C-5920-DC63-A26087479451}" dt="2020-04-21T18:27:20.582" v="4030"/>
          <ac:spMkLst>
            <pc:docMk/>
            <pc:sldMk cId="1363610841" sldId="330"/>
            <ac:spMk id="20" creationId="{46C2E80F-49A6-4372-B103-219D417A55ED}"/>
          </ac:spMkLst>
        </pc:spChg>
        <pc:spChg chg="add del">
          <ac:chgData name="" userId="" providerId="" clId="Web-{4866B0A7-E38C-5920-DC63-A26087479451}" dt="2020-04-21T17:46:55.172" v="3798"/>
          <ac:spMkLst>
            <pc:docMk/>
            <pc:sldMk cId="1363610841" sldId="330"/>
            <ac:spMk id="21" creationId="{2D2964BB-484D-45AE-AD66-D407D0629652}"/>
          </ac:spMkLst>
        </pc:spChg>
        <pc:spChg chg="add del">
          <ac:chgData name="" userId="" providerId="" clId="Web-{4866B0A7-E38C-5920-DC63-A26087479451}" dt="2020-04-21T17:46:55.172" v="3798"/>
          <ac:spMkLst>
            <pc:docMk/>
            <pc:sldMk cId="1363610841" sldId="330"/>
            <ac:spMk id="23" creationId="{6691AC69-A76E-4DAB-B565-468B6B87ACF3}"/>
          </ac:spMkLst>
        </pc:spChg>
        <pc:spChg chg="add del">
          <ac:chgData name="" userId="" providerId="" clId="Web-{4866B0A7-E38C-5920-DC63-A26087479451}" dt="2020-04-21T18:28:21.523" v="4033"/>
          <ac:spMkLst>
            <pc:docMk/>
            <pc:sldMk cId="1363610841" sldId="330"/>
            <ac:spMk id="25" creationId="{3A5B4632-C963-4296-86F0-79AA9EA5AE98}"/>
          </ac:spMkLst>
        </pc:spChg>
        <pc:spChg chg="add del">
          <ac:chgData name="" userId="" providerId="" clId="Web-{4866B0A7-E38C-5920-DC63-A26087479451}" dt="2020-04-21T18:31:03.155" v="4048"/>
          <ac:spMkLst>
            <pc:docMk/>
            <pc:sldMk cId="1363610841" sldId="330"/>
            <ac:spMk id="797" creationId="{556FFA87-D7EC-460C-9EAB-CAD62075B454}"/>
          </ac:spMkLst>
        </pc:spChg>
        <pc:graphicFrameChg chg="add mod modGraphic">
          <ac:chgData name="" userId="" providerId="" clId="Web-{4866B0A7-E38C-5920-DC63-A26087479451}" dt="2020-04-21T18:30:18.591" v="4041" actId="1076"/>
          <ac:graphicFrameMkLst>
            <pc:docMk/>
            <pc:sldMk cId="1363610841" sldId="330"/>
            <ac:graphicFrameMk id="16" creationId="{47C61207-320C-48BE-AE50-63A9735EBF3B}"/>
          </ac:graphicFrameMkLst>
        </pc:graphicFrameChg>
        <pc:picChg chg="add del">
          <ac:chgData name="" userId="" providerId="" clId="Web-{4866B0A7-E38C-5920-DC63-A26087479451}" dt="2020-04-21T17:53:21.408" v="3894"/>
          <ac:picMkLst>
            <pc:docMk/>
            <pc:sldMk cId="1363610841" sldId="330"/>
            <ac:picMk id="12" creationId="{E268DAB9-575C-44F5-B445-8416A9517FCF}"/>
          </ac:picMkLst>
        </pc:picChg>
        <pc:cxnChg chg="add del">
          <ac:chgData name="" userId="" providerId="" clId="Web-{4866B0A7-E38C-5920-DC63-A26087479451}" dt="2020-04-21T17:47:06.610" v="3800"/>
          <ac:cxnSpMkLst>
            <pc:docMk/>
            <pc:sldMk cId="1363610841" sldId="330"/>
            <ac:cxnSpMk id="8" creationId="{2D72A2C9-F3CA-4216-8BAD-FA4C970C3C4E}"/>
          </ac:cxnSpMkLst>
        </pc:cxnChg>
      </pc:sldChg>
      <pc:sldChg chg="addSp delSp modSp new mod setBg">
        <pc:chgData name="" userId="" providerId="" clId="Web-{4866B0A7-E38C-5920-DC63-A26087479451}" dt="2020-04-21T18:20:11.687" v="3968"/>
        <pc:sldMkLst>
          <pc:docMk/>
          <pc:sldMk cId="875268393" sldId="335"/>
        </pc:sldMkLst>
        <pc:spChg chg="mod">
          <ac:chgData name="" userId="" providerId="" clId="Web-{4866B0A7-E38C-5920-DC63-A26087479451}" dt="2020-04-21T17:50:25.728" v="3873"/>
          <ac:spMkLst>
            <pc:docMk/>
            <pc:sldMk cId="875268393" sldId="335"/>
            <ac:spMk id="2" creationId="{DCDC07C9-03F0-4503-92D5-0A6A9D8770C3}"/>
          </ac:spMkLst>
        </pc:spChg>
        <pc:spChg chg="del mod">
          <ac:chgData name="" userId="" providerId="" clId="Web-{4866B0A7-E38C-5920-DC63-A26087479451}" dt="2020-04-21T17:50:25.728" v="3873"/>
          <ac:spMkLst>
            <pc:docMk/>
            <pc:sldMk cId="875268393" sldId="335"/>
            <ac:spMk id="3" creationId="{5B02DA0A-2FD1-4B28-BAF0-3DF7FE960710}"/>
          </ac:spMkLst>
        </pc:spChg>
        <pc:spChg chg="mod">
          <ac:chgData name="" userId="" providerId="" clId="Web-{4866B0A7-E38C-5920-DC63-A26087479451}" dt="2020-04-21T17:50:25.728" v="3873"/>
          <ac:spMkLst>
            <pc:docMk/>
            <pc:sldMk cId="875268393" sldId="335"/>
            <ac:spMk id="4" creationId="{32F5BFB6-166B-402F-8332-F0E2887E0BF7}"/>
          </ac:spMkLst>
        </pc:spChg>
        <pc:spChg chg="add">
          <ac:chgData name="" userId="" providerId="" clId="Web-{4866B0A7-E38C-5920-DC63-A26087479451}" dt="2020-04-21T17:50:25.728" v="3873"/>
          <ac:spMkLst>
            <pc:docMk/>
            <pc:sldMk cId="875268393" sldId="335"/>
            <ac:spMk id="11" creationId="{3A5B4632-C963-4296-86F0-79AA9EA5AE98}"/>
          </ac:spMkLst>
        </pc:spChg>
        <pc:graphicFrameChg chg="add modGraphic">
          <ac:chgData name="" userId="" providerId="" clId="Web-{4866B0A7-E38C-5920-DC63-A26087479451}" dt="2020-04-21T18:20:11.687" v="3968"/>
          <ac:graphicFrameMkLst>
            <pc:docMk/>
            <pc:sldMk cId="875268393" sldId="335"/>
            <ac:graphicFrameMk id="6" creationId="{C9E968E0-73FF-408E-99B2-A474D545001D}"/>
          </ac:graphicFrameMkLst>
        </pc:graphicFrameChg>
      </pc:sldChg>
      <pc:sldChg chg="modSp add">
        <pc:chgData name="" userId="" providerId="" clId="Web-{4866B0A7-E38C-5920-DC63-A26087479451}" dt="2020-04-21T15:58:56.486" v="1978" actId="20577"/>
        <pc:sldMkLst>
          <pc:docMk/>
          <pc:sldMk cId="3416065715" sldId="336"/>
        </pc:sldMkLst>
        <pc:spChg chg="mod">
          <ac:chgData name="" userId="" providerId="" clId="Web-{4866B0A7-E38C-5920-DC63-A26087479451}" dt="2020-04-21T15:58:56.486" v="1978" actId="20577"/>
          <ac:spMkLst>
            <pc:docMk/>
            <pc:sldMk cId="3416065715" sldId="336"/>
            <ac:spMk id="3" creationId="{00000000-0000-0000-0000-000000000000}"/>
          </ac:spMkLst>
        </pc:spChg>
      </pc:sldChg>
    </pc:docChg>
  </pc:docChgLst>
  <pc:docChgLst>
    <pc:chgData clId="Web-{82AFE3B8-BFEE-97A1-5E08-64FF5C1AD2F0}"/>
    <pc:docChg chg="modSld">
      <pc:chgData name="" userId="" providerId="" clId="Web-{82AFE3B8-BFEE-97A1-5E08-64FF5C1AD2F0}" dt="2020-05-12T16:50:32.309" v="38" actId="20577"/>
      <pc:docMkLst>
        <pc:docMk/>
      </pc:docMkLst>
      <pc:sldChg chg="modSp">
        <pc:chgData name="" userId="" providerId="" clId="Web-{82AFE3B8-BFEE-97A1-5E08-64FF5C1AD2F0}" dt="2020-05-12T16:50:32.309" v="38" actId="20577"/>
        <pc:sldMkLst>
          <pc:docMk/>
          <pc:sldMk cId="2476653913" sldId="318"/>
        </pc:sldMkLst>
        <pc:spChg chg="mod">
          <ac:chgData name="" userId="" providerId="" clId="Web-{82AFE3B8-BFEE-97A1-5E08-64FF5C1AD2F0}" dt="2020-05-12T16:49:28.838" v="0" actId="20577"/>
          <ac:spMkLst>
            <pc:docMk/>
            <pc:sldMk cId="2476653913" sldId="318"/>
            <ac:spMk id="4" creationId="{64DAC966-3A2D-4B31-99A1-FF707B9C13B6}"/>
          </ac:spMkLst>
        </pc:spChg>
        <pc:spChg chg="mod">
          <ac:chgData name="" userId="" providerId="" clId="Web-{82AFE3B8-BFEE-97A1-5E08-64FF5C1AD2F0}" dt="2020-05-12T16:50:18.590" v="32" actId="20577"/>
          <ac:spMkLst>
            <pc:docMk/>
            <pc:sldMk cId="2476653913" sldId="318"/>
            <ac:spMk id="23" creationId="{66E99B13-BEC3-4782-8416-04425EF1BE56}"/>
          </ac:spMkLst>
        </pc:spChg>
        <pc:spChg chg="mod">
          <ac:chgData name="" userId="" providerId="" clId="Web-{82AFE3B8-BFEE-97A1-5E08-64FF5C1AD2F0}" dt="2020-05-12T16:50:32.309" v="38" actId="20577"/>
          <ac:spMkLst>
            <pc:docMk/>
            <pc:sldMk cId="2476653913" sldId="318"/>
            <ac:spMk id="25" creationId="{23118224-B68E-4AF2-AE9A-3E5EEAC747DC}"/>
          </ac:spMkLst>
        </pc:spChg>
      </pc:sldChg>
    </pc:docChg>
  </pc:docChgLst>
  <pc:docChgLst>
    <pc:chgData clId="Web-{1C794C2B-E7D6-C772-A976-F8C0FEB83D7C}"/>
    <pc:docChg chg="addSld delSld modSld sldOrd">
      <pc:chgData name="" userId="" providerId="" clId="Web-{1C794C2B-E7D6-C772-A976-F8C0FEB83D7C}" dt="2020-04-10T18:41:57.967" v="1026" actId="20577"/>
      <pc:docMkLst>
        <pc:docMk/>
      </pc:docMkLst>
      <pc:sldChg chg="modSp">
        <pc:chgData name="" userId="" providerId="" clId="Web-{1C794C2B-E7D6-C772-A976-F8C0FEB83D7C}" dt="2020-04-10T18:10:48.574" v="2" actId="20577"/>
        <pc:sldMkLst>
          <pc:docMk/>
          <pc:sldMk cId="2544843454" sldId="294"/>
        </pc:sldMkLst>
        <pc:spChg chg="mod">
          <ac:chgData name="" userId="" providerId="" clId="Web-{1C794C2B-E7D6-C772-A976-F8C0FEB83D7C}" dt="2020-04-10T18:10:48.574" v="2" actId="20577"/>
          <ac:spMkLst>
            <pc:docMk/>
            <pc:sldMk cId="2544843454" sldId="294"/>
            <ac:spMk id="4" creationId="{539887FB-1C9C-4384-95F1-102C1D5A5B51}"/>
          </ac:spMkLst>
        </pc:spChg>
      </pc:sldChg>
      <pc:sldChg chg="modSp">
        <pc:chgData name="" userId="" providerId="" clId="Web-{1C794C2B-E7D6-C772-A976-F8C0FEB83D7C}" dt="2020-04-10T18:13:22.989" v="7" actId="20577"/>
        <pc:sldMkLst>
          <pc:docMk/>
          <pc:sldMk cId="634650252" sldId="301"/>
        </pc:sldMkLst>
        <pc:spChg chg="mod">
          <ac:chgData name="" userId="" providerId="" clId="Web-{1C794C2B-E7D6-C772-A976-F8C0FEB83D7C}" dt="2020-04-10T18:13:22.989" v="7" actId="20577"/>
          <ac:spMkLst>
            <pc:docMk/>
            <pc:sldMk cId="634650252" sldId="301"/>
            <ac:spMk id="3" creationId="{16B05688-DE3F-452A-A0E9-431A82062368}"/>
          </ac:spMkLst>
        </pc:spChg>
      </pc:sldChg>
      <pc:sldChg chg="addSp modSp">
        <pc:chgData name="" userId="" providerId="" clId="Web-{1C794C2B-E7D6-C772-A976-F8C0FEB83D7C}" dt="2020-04-10T18:28:23.887" v="486" actId="20577"/>
        <pc:sldMkLst>
          <pc:docMk/>
          <pc:sldMk cId="857275321" sldId="314"/>
        </pc:sldMkLst>
        <pc:spChg chg="mod">
          <ac:chgData name="" userId="" providerId="" clId="Web-{1C794C2B-E7D6-C772-A976-F8C0FEB83D7C}" dt="2020-04-10T18:15:40.873" v="11" actId="14100"/>
          <ac:spMkLst>
            <pc:docMk/>
            <pc:sldMk cId="857275321" sldId="314"/>
            <ac:spMk id="4" creationId="{E100E50D-EB72-4020-8385-105728961E56}"/>
          </ac:spMkLst>
        </pc:spChg>
        <pc:spChg chg="add mod">
          <ac:chgData name="" userId="" providerId="" clId="Web-{1C794C2B-E7D6-C772-A976-F8C0FEB83D7C}" dt="2020-04-10T18:28:23.887" v="486" actId="20577"/>
          <ac:spMkLst>
            <pc:docMk/>
            <pc:sldMk cId="857275321" sldId="314"/>
            <ac:spMk id="7" creationId="{472C6305-C5C5-491A-8C20-5C6C5767DAEA}"/>
          </ac:spMkLst>
        </pc:spChg>
        <pc:spChg chg="add mod">
          <ac:chgData name="" userId="" providerId="" clId="Web-{1C794C2B-E7D6-C772-A976-F8C0FEB83D7C}" dt="2020-04-10T18:16:35.454" v="15" actId="1076"/>
          <ac:spMkLst>
            <pc:docMk/>
            <pc:sldMk cId="857275321" sldId="314"/>
            <ac:spMk id="8" creationId="{8B05CB8A-7AC1-4989-A2B3-8E7B929EF618}"/>
          </ac:spMkLst>
        </pc:spChg>
      </pc:sldChg>
      <pc:sldChg chg="del">
        <pc:chgData name="" userId="" providerId="" clId="Web-{1C794C2B-E7D6-C772-A976-F8C0FEB83D7C}" dt="2020-04-10T18:19:53.732" v="17"/>
        <pc:sldMkLst>
          <pc:docMk/>
          <pc:sldMk cId="1655288941" sldId="316"/>
        </pc:sldMkLst>
      </pc:sldChg>
      <pc:sldChg chg="add">
        <pc:chgData name="" userId="" providerId="" clId="Web-{1C794C2B-E7D6-C772-A976-F8C0FEB83D7C}" dt="2020-04-10T18:19:44.684" v="16"/>
        <pc:sldMkLst>
          <pc:docMk/>
          <pc:sldMk cId="1266930870" sldId="317"/>
        </pc:sldMkLst>
      </pc:sldChg>
      <pc:sldChg chg="modSp add ord">
        <pc:chgData name="" userId="" providerId="" clId="Web-{1C794C2B-E7D6-C772-A976-F8C0FEB83D7C}" dt="2020-04-10T18:41:57.967" v="1026" actId="20577"/>
        <pc:sldMkLst>
          <pc:docMk/>
          <pc:sldMk cId="2476653913" sldId="318"/>
        </pc:sldMkLst>
        <pc:spChg chg="mod">
          <ac:chgData name="" userId="" providerId="" clId="Web-{1C794C2B-E7D6-C772-A976-F8C0FEB83D7C}" dt="2020-04-10T18:38:07.188" v="863" actId="20577"/>
          <ac:spMkLst>
            <pc:docMk/>
            <pc:sldMk cId="2476653913" sldId="318"/>
            <ac:spMk id="11" creationId="{29A838BC-B97D-4105-8091-9F11E867F58D}"/>
          </ac:spMkLst>
        </pc:spChg>
        <pc:spChg chg="mod">
          <ac:chgData name="" userId="" providerId="" clId="Web-{1C794C2B-E7D6-C772-A976-F8C0FEB83D7C}" dt="2020-04-10T18:33:00.560" v="579" actId="20577"/>
          <ac:spMkLst>
            <pc:docMk/>
            <pc:sldMk cId="2476653913" sldId="318"/>
            <ac:spMk id="13" creationId="{4F5EC6C3-D475-4C07-A720-2ECB94B536A9}"/>
          </ac:spMkLst>
        </pc:spChg>
        <pc:spChg chg="mod">
          <ac:chgData name="" userId="" providerId="" clId="Web-{1C794C2B-E7D6-C772-A976-F8C0FEB83D7C}" dt="2020-04-10T18:34:19.112" v="707" actId="20577"/>
          <ac:spMkLst>
            <pc:docMk/>
            <pc:sldMk cId="2476653913" sldId="318"/>
            <ac:spMk id="15" creationId="{C544C1FC-7878-4172-97AA-FF75D8CB6304}"/>
          </ac:spMkLst>
        </pc:spChg>
        <pc:spChg chg="mod">
          <ac:chgData name="" userId="" providerId="" clId="Web-{1C794C2B-E7D6-C772-A976-F8C0FEB83D7C}" dt="2020-04-10T18:34:09.330" v="704" actId="20577"/>
          <ac:spMkLst>
            <pc:docMk/>
            <pc:sldMk cId="2476653913" sldId="318"/>
            <ac:spMk id="17" creationId="{945A76D8-0861-4B26-9F3B-EF91B5DA2CFC}"/>
          </ac:spMkLst>
        </pc:spChg>
        <pc:spChg chg="mod">
          <ac:chgData name="" userId="" providerId="" clId="Web-{1C794C2B-E7D6-C772-A976-F8C0FEB83D7C}" dt="2020-04-10T18:36:19.307" v="765" actId="20577"/>
          <ac:spMkLst>
            <pc:docMk/>
            <pc:sldMk cId="2476653913" sldId="318"/>
            <ac:spMk id="19" creationId="{ECECFC29-6609-4279-A244-CB5E6D636496}"/>
          </ac:spMkLst>
        </pc:spChg>
        <pc:spChg chg="mod">
          <ac:chgData name="" userId="" providerId="" clId="Web-{1C794C2B-E7D6-C772-A976-F8C0FEB83D7C}" dt="2020-04-10T18:41:57.967" v="1026" actId="20577"/>
          <ac:spMkLst>
            <pc:docMk/>
            <pc:sldMk cId="2476653913" sldId="318"/>
            <ac:spMk id="21" creationId="{8A25A896-95AF-427A-84E0-1C70BC2A3B80}"/>
          </ac:spMkLst>
        </pc:spChg>
        <pc:spChg chg="mod">
          <ac:chgData name="" userId="" providerId="" clId="Web-{1C794C2B-E7D6-C772-A976-F8C0FEB83D7C}" dt="2020-04-10T18:40:41.542" v="979" actId="20577"/>
          <ac:spMkLst>
            <pc:docMk/>
            <pc:sldMk cId="2476653913" sldId="318"/>
            <ac:spMk id="23" creationId="{66E99B13-BEC3-4782-8416-04425EF1BE56}"/>
          </ac:spMkLst>
        </pc:spChg>
        <pc:spChg chg="mod">
          <ac:chgData name="" userId="" providerId="" clId="Web-{1C794C2B-E7D6-C772-A976-F8C0FEB83D7C}" dt="2020-04-10T18:38:56.113" v="899" actId="20577"/>
          <ac:spMkLst>
            <pc:docMk/>
            <pc:sldMk cId="2476653913" sldId="318"/>
            <ac:spMk id="25" creationId="{23118224-B68E-4AF2-AE9A-3E5EEAC747DC}"/>
          </ac:spMkLst>
        </pc:spChg>
      </pc:sldChg>
    </pc:docChg>
  </pc:docChgLst>
  <pc:docChgLst>
    <pc:chgData clId="Web-{DC483525-D6EB-468B-CD08-DDE82996B78E}"/>
    <pc:docChg chg="modSld">
      <pc:chgData name="" userId="" providerId="" clId="Web-{DC483525-D6EB-468B-CD08-DDE82996B78E}" dt="2020-04-22T15:34:54.003" v="344" actId="20577"/>
      <pc:docMkLst>
        <pc:docMk/>
      </pc:docMkLst>
      <pc:sldChg chg="modSp">
        <pc:chgData name="" userId="" providerId="" clId="Web-{DC483525-D6EB-468B-CD08-DDE82996B78E}" dt="2020-04-22T15:23:54.042" v="209" actId="20577"/>
        <pc:sldMkLst>
          <pc:docMk/>
          <pc:sldMk cId="1180396736" sldId="304"/>
        </pc:sldMkLst>
        <pc:spChg chg="mod">
          <ac:chgData name="" userId="" providerId="" clId="Web-{DC483525-D6EB-468B-CD08-DDE82996B78E}" dt="2020-04-22T15:23:54.042" v="209" actId="20577"/>
          <ac:spMkLst>
            <pc:docMk/>
            <pc:sldMk cId="1180396736" sldId="304"/>
            <ac:spMk id="7" creationId="{89C97140-EA1C-4391-A4EB-86F6A47E1B96}"/>
          </ac:spMkLst>
        </pc:spChg>
      </pc:sldChg>
      <pc:sldChg chg="addSp delSp modSp">
        <pc:chgData name="" userId="" providerId="" clId="Web-{DC483525-D6EB-468B-CD08-DDE82996B78E}" dt="2020-04-22T15:34:53.753" v="342" actId="20577"/>
        <pc:sldMkLst>
          <pc:docMk/>
          <pc:sldMk cId="1363610841" sldId="330"/>
        </pc:sldMkLst>
        <pc:spChg chg="mod">
          <ac:chgData name="" userId="" providerId="" clId="Web-{DC483525-D6EB-468B-CD08-DDE82996B78E}" dt="2020-04-22T14:57:14.946" v="99" actId="20577"/>
          <ac:spMkLst>
            <pc:docMk/>
            <pc:sldMk cId="1363610841" sldId="330"/>
            <ac:spMk id="2" creationId="{00000000-0000-0000-0000-000000000000}"/>
          </ac:spMkLst>
        </pc:spChg>
        <pc:spChg chg="mod">
          <ac:chgData name="" userId="" providerId="" clId="Web-{DC483525-D6EB-468B-CD08-DDE82996B78E}" dt="2020-04-22T14:51:05.224" v="59"/>
          <ac:spMkLst>
            <pc:docMk/>
            <pc:sldMk cId="1363610841" sldId="330"/>
            <ac:spMk id="3" creationId="{00000000-0000-0000-0000-000000000000}"/>
          </ac:spMkLst>
        </pc:spChg>
        <pc:spChg chg="add del">
          <ac:chgData name="" userId="" providerId="" clId="Web-{DC483525-D6EB-468B-CD08-DDE82996B78E}" dt="2020-04-22T14:51:05.224" v="59"/>
          <ac:spMkLst>
            <pc:docMk/>
            <pc:sldMk cId="1363610841" sldId="330"/>
            <ac:spMk id="22" creationId="{BE95D989-81FA-4BAD-9AD5-E46CEDA91B36}"/>
          </ac:spMkLst>
        </pc:spChg>
        <pc:spChg chg="add del">
          <ac:chgData name="" userId="" providerId="" clId="Web-{DC483525-D6EB-468B-CD08-DDE82996B78E}" dt="2020-04-22T14:51:05.224" v="59"/>
          <ac:spMkLst>
            <pc:docMk/>
            <pc:sldMk cId="1363610841" sldId="330"/>
            <ac:spMk id="24" creationId="{156189E5-8A3E-4CFD-B71B-CCD0F8495E56}"/>
          </ac:spMkLst>
        </pc:spChg>
        <pc:spChg chg="add del">
          <ac:chgData name="" userId="" providerId="" clId="Web-{DC483525-D6EB-468B-CD08-DDE82996B78E}" dt="2020-04-22T14:56:10.211" v="96"/>
          <ac:spMkLst>
            <pc:docMk/>
            <pc:sldMk cId="1363610841" sldId="330"/>
            <ac:spMk id="1707" creationId="{EBA430E8-7128-4256-9908-4BB8DB446D09}"/>
          </ac:spMkLst>
        </pc:spChg>
        <pc:spChg chg="add mod">
          <ac:chgData name="" userId="" providerId="" clId="Web-{DC483525-D6EB-468B-CD08-DDE82996B78E}" dt="2020-04-22T15:34:53.753" v="342" actId="20577"/>
          <ac:spMkLst>
            <pc:docMk/>
            <pc:sldMk cId="1363610841" sldId="330"/>
            <ac:spMk id="4395" creationId="{F1E2C338-7AC9-4049-92C7-B5438E405C6A}"/>
          </ac:spMkLst>
        </pc:spChg>
        <pc:graphicFrameChg chg="mod modGraphic">
          <ac:chgData name="" userId="" providerId="" clId="Web-{DC483525-D6EB-468B-CD08-DDE82996B78E}" dt="2020-04-22T15:31:41.095" v="309" actId="20577"/>
          <ac:graphicFrameMkLst>
            <pc:docMk/>
            <pc:sldMk cId="1363610841" sldId="330"/>
            <ac:graphicFrameMk id="16" creationId="{47C61207-320C-48BE-AE50-63A9735EBF3B}"/>
          </ac:graphicFrameMkLst>
        </pc:graphicFrameChg>
      </pc:sldChg>
    </pc:docChg>
  </pc:docChgLst>
  <pc:docChgLst>
    <pc:chgData clId="Web-{6F4BBC34-3B58-DFE3-3DD6-8AD74A3E0ACF}"/>
    <pc:docChg chg="modSld">
      <pc:chgData name="" userId="" providerId="" clId="Web-{6F4BBC34-3B58-DFE3-3DD6-8AD74A3E0ACF}" dt="2020-04-22T19:43:20.522" v="265" actId="20577"/>
      <pc:docMkLst>
        <pc:docMk/>
      </pc:docMkLst>
      <pc:sldChg chg="modSp">
        <pc:chgData name="" userId="" providerId="" clId="Web-{6F4BBC34-3B58-DFE3-3DD6-8AD74A3E0ACF}" dt="2020-04-22T19:43:20.522" v="264" actId="20577"/>
        <pc:sldMkLst>
          <pc:docMk/>
          <pc:sldMk cId="1180396736" sldId="304"/>
        </pc:sldMkLst>
        <pc:spChg chg="mod">
          <ac:chgData name="" userId="" providerId="" clId="Web-{6F4BBC34-3B58-DFE3-3DD6-8AD74A3E0ACF}" dt="2020-04-22T19:43:20.522" v="264" actId="20577"/>
          <ac:spMkLst>
            <pc:docMk/>
            <pc:sldMk cId="1180396736" sldId="304"/>
            <ac:spMk id="7" creationId="{89C97140-EA1C-4391-A4EB-86F6A47E1B96}"/>
          </ac:spMkLst>
        </pc:spChg>
      </pc:sldChg>
      <pc:sldChg chg="addSp delSp modSp mod modClrScheme chgLayout">
        <pc:chgData name="" userId="" providerId="" clId="Web-{6F4BBC34-3B58-DFE3-3DD6-8AD74A3E0ACF}" dt="2020-04-22T18:49:41.431" v="229" actId="1076"/>
        <pc:sldMkLst>
          <pc:docMk/>
          <pc:sldMk cId="2036695271" sldId="320"/>
        </pc:sldMkLst>
        <pc:spChg chg="mod ord">
          <ac:chgData name="" userId="" providerId="" clId="Web-{6F4BBC34-3B58-DFE3-3DD6-8AD74A3E0ACF}" dt="2020-04-22T18:45:03.147" v="194" actId="1076"/>
          <ac:spMkLst>
            <pc:docMk/>
            <pc:sldMk cId="2036695271" sldId="320"/>
            <ac:spMk id="2" creationId="{00000000-0000-0000-0000-000000000000}"/>
          </ac:spMkLst>
        </pc:spChg>
        <pc:spChg chg="mod ord">
          <ac:chgData name="" userId="" providerId="" clId="Web-{6F4BBC34-3B58-DFE3-3DD6-8AD74A3E0ACF}" dt="2020-04-22T18:44:54.725" v="193"/>
          <ac:spMkLst>
            <pc:docMk/>
            <pc:sldMk cId="2036695271" sldId="320"/>
            <ac:spMk id="3" creationId="{00000000-0000-0000-0000-000000000000}"/>
          </ac:spMkLst>
        </pc:spChg>
        <pc:spChg chg="add del mod">
          <ac:chgData name="" userId="" providerId="" clId="Web-{6F4BBC34-3B58-DFE3-3DD6-8AD74A3E0ACF}" dt="2020-04-22T18:43:09.380" v="128"/>
          <ac:spMkLst>
            <pc:docMk/>
            <pc:sldMk cId="2036695271" sldId="320"/>
            <ac:spMk id="4" creationId="{104FED64-6928-48F2-8960-1D1E8E2371F0}"/>
          </ac:spMkLst>
        </pc:spChg>
        <pc:spChg chg="mod">
          <ac:chgData name="" userId="" providerId="" clId="Web-{6F4BBC34-3B58-DFE3-3DD6-8AD74A3E0ACF}" dt="2020-04-22T18:47:12.742" v="223" actId="20577"/>
          <ac:spMkLst>
            <pc:docMk/>
            <pc:sldMk cId="2036695271" sldId="320"/>
            <ac:spMk id="5" creationId="{00000000-0000-0000-0000-000000000000}"/>
          </ac:spMkLst>
        </pc:spChg>
        <pc:spChg chg="mod">
          <ac:chgData name="" userId="" providerId="" clId="Web-{6F4BBC34-3B58-DFE3-3DD6-8AD74A3E0ACF}" dt="2020-04-22T18:44:26.928" v="191" actId="1076"/>
          <ac:spMkLst>
            <pc:docMk/>
            <pc:sldMk cId="2036695271" sldId="320"/>
            <ac:spMk id="6" creationId="{00000000-0000-0000-0000-000000000000}"/>
          </ac:spMkLst>
        </pc:spChg>
        <pc:spChg chg="mod">
          <ac:chgData name="" userId="" providerId="" clId="Web-{6F4BBC34-3B58-DFE3-3DD6-8AD74A3E0ACF}" dt="2020-04-22T18:45:48.585" v="206" actId="1076"/>
          <ac:spMkLst>
            <pc:docMk/>
            <pc:sldMk cId="2036695271" sldId="320"/>
            <ac:spMk id="7" creationId="{00000000-0000-0000-0000-000000000000}"/>
          </ac:spMkLst>
        </pc:spChg>
        <pc:spChg chg="add">
          <ac:chgData name="" userId="" providerId="" clId="Web-{6F4BBC34-3B58-DFE3-3DD6-8AD74A3E0ACF}" dt="2020-04-22T18:43:26.052" v="142"/>
          <ac:spMkLst>
            <pc:docMk/>
            <pc:sldMk cId="2036695271" sldId="320"/>
            <ac:spMk id="8" creationId="{6D766D4B-0F4C-44EE-A845-3A9183B583AD}"/>
          </ac:spMkLst>
        </pc:spChg>
        <pc:spChg chg="add del mod ord">
          <ac:chgData name="" userId="" providerId="" clId="Web-{6F4BBC34-3B58-DFE3-3DD6-8AD74A3E0ACF}" dt="2020-04-22T18:45:18.788" v="198"/>
          <ac:spMkLst>
            <pc:docMk/>
            <pc:sldMk cId="2036695271" sldId="320"/>
            <ac:spMk id="9" creationId="{E928CEE3-11C0-48DA-9716-7357C6DDCC45}"/>
          </ac:spMkLst>
        </pc:spChg>
        <pc:picChg chg="add mod modCrop">
          <ac:chgData name="" userId="" providerId="" clId="Web-{6F4BBC34-3B58-DFE3-3DD6-8AD74A3E0ACF}" dt="2020-04-22T18:49:41.431" v="229" actId="1076"/>
          <ac:picMkLst>
            <pc:docMk/>
            <pc:sldMk cId="2036695271" sldId="320"/>
            <ac:picMk id="10" creationId="{5CC959F1-FCAB-4909-B7EB-47CE0B468032}"/>
          </ac:picMkLst>
        </pc:picChg>
      </pc:sldChg>
    </pc:docChg>
  </pc:docChgLst>
  <pc:docChgLst>
    <pc:chgData clId="Web-{42DC1767-DB56-ADFC-117E-652EA8107F44}"/>
    <pc:docChg chg="modSld">
      <pc:chgData name="" userId="" providerId="" clId="Web-{42DC1767-DB56-ADFC-117E-652EA8107F44}" dt="2020-04-21T21:38:28.623" v="54" actId="20577"/>
      <pc:docMkLst>
        <pc:docMk/>
      </pc:docMkLst>
      <pc:sldChg chg="modSp">
        <pc:chgData name="" userId="" providerId="" clId="Web-{42DC1767-DB56-ADFC-117E-652EA8107F44}" dt="2020-04-21T21:38:28.623" v="53" actId="20577"/>
        <pc:sldMkLst>
          <pc:docMk/>
          <pc:sldMk cId="4209222712" sldId="337"/>
        </pc:sldMkLst>
        <pc:spChg chg="mod">
          <ac:chgData name="" userId="" providerId="" clId="Web-{42DC1767-DB56-ADFC-117E-652EA8107F44}" dt="2020-04-21T21:38:28.623" v="53" actId="20577"/>
          <ac:spMkLst>
            <pc:docMk/>
            <pc:sldMk cId="4209222712" sldId="337"/>
            <ac:spMk id="3" creationId="{42272C53-B817-4F97-99FD-A7B521E8A80F}"/>
          </ac:spMkLst>
        </pc:spChg>
      </pc:sldChg>
    </pc:docChg>
  </pc:docChgLst>
  <pc:docChgLst>
    <pc:chgData name="Richardson, Joy (DBHDS)" userId="S::joy.richardson@dbhds.virginia.gov::ace70295-87b6-482d-b9ba-cb7c70a162ec" providerId="AD" clId="Web-{56906801-F0B8-45FA-B87F-39C3C0F6BF8F}"/>
    <pc:docChg chg="modSld">
      <pc:chgData name="Richardson, Joy (DBHDS)" userId="S::joy.richardson@dbhds.virginia.gov::ace70295-87b6-482d-b9ba-cb7c70a162ec" providerId="AD" clId="Web-{56906801-F0B8-45FA-B87F-39C3C0F6BF8F}" dt="2020-04-13T17:41:57.359" v="333" actId="20577"/>
      <pc:docMkLst>
        <pc:docMk/>
      </pc:docMkLst>
      <pc:sldChg chg="addSp delSp modSp mod setBg">
        <pc:chgData name="Richardson, Joy (DBHDS)" userId="S::joy.richardson@dbhds.virginia.gov::ace70295-87b6-482d-b9ba-cb7c70a162ec" providerId="AD" clId="Web-{56906801-F0B8-45FA-B87F-39C3C0F6BF8F}" dt="2020-04-13T17:41:56.312" v="331" actId="20577"/>
        <pc:sldMkLst>
          <pc:docMk/>
          <pc:sldMk cId="3931423430" sldId="319"/>
        </pc:sldMkLst>
        <pc:spChg chg="mod">
          <ac:chgData name="Richardson, Joy (DBHDS)" userId="S::joy.richardson@dbhds.virginia.gov::ace70295-87b6-482d-b9ba-cb7c70a162ec" providerId="AD" clId="Web-{56906801-F0B8-45FA-B87F-39C3C0F6BF8F}" dt="2020-04-13T17:36:51.794" v="240"/>
          <ac:spMkLst>
            <pc:docMk/>
            <pc:sldMk cId="3931423430" sldId="319"/>
            <ac:spMk id="2" creationId="{00000000-0000-0000-0000-000000000000}"/>
          </ac:spMkLst>
        </pc:spChg>
        <pc:spChg chg="mod ord">
          <ac:chgData name="Richardson, Joy (DBHDS)" userId="S::joy.richardson@dbhds.virginia.gov::ace70295-87b6-482d-b9ba-cb7c70a162ec" providerId="AD" clId="Web-{56906801-F0B8-45FA-B87F-39C3C0F6BF8F}" dt="2020-04-13T17:36:51.794" v="240"/>
          <ac:spMkLst>
            <pc:docMk/>
            <pc:sldMk cId="3931423430" sldId="319"/>
            <ac:spMk id="3" creationId="{00000000-0000-0000-0000-000000000000}"/>
          </ac:spMkLst>
        </pc:spChg>
        <pc:spChg chg="add del mod">
          <ac:chgData name="Richardson, Joy (DBHDS)" userId="S::joy.richardson@dbhds.virginia.gov::ace70295-87b6-482d-b9ba-cb7c70a162ec" providerId="AD" clId="Web-{56906801-F0B8-45FA-B87F-39C3C0F6BF8F}" dt="2020-04-13T17:41:56.312" v="331" actId="20577"/>
          <ac:spMkLst>
            <pc:docMk/>
            <pc:sldMk cId="3931423430" sldId="319"/>
            <ac:spMk id="4" creationId="{FA54EA12-6FA0-4E25-BB89-A53BBF280E63}"/>
          </ac:spMkLst>
        </pc:spChg>
        <pc:spChg chg="add del">
          <ac:chgData name="Richardson, Joy (DBHDS)" userId="S::joy.richardson@dbhds.virginia.gov::ace70295-87b6-482d-b9ba-cb7c70a162ec" providerId="AD" clId="Web-{56906801-F0B8-45FA-B87F-39C3C0F6BF8F}" dt="2020-04-13T17:36:51.794" v="240"/>
          <ac:spMkLst>
            <pc:docMk/>
            <pc:sldMk cId="3931423430" sldId="319"/>
            <ac:spMk id="16" creationId="{F4C0B10B-D2C4-4A54-AFAD-3D27DF88BB37}"/>
          </ac:spMkLst>
        </pc:spChg>
        <pc:grpChg chg="add del">
          <ac:chgData name="Richardson, Joy (DBHDS)" userId="S::joy.richardson@dbhds.virginia.gov::ace70295-87b6-482d-b9ba-cb7c70a162ec" providerId="AD" clId="Web-{56906801-F0B8-45FA-B87F-39C3C0F6BF8F}" dt="2020-04-13T17:36:51.794" v="240"/>
          <ac:grpSpMkLst>
            <pc:docMk/>
            <pc:sldMk cId="3931423430" sldId="319"/>
            <ac:grpSpMk id="18" creationId="{B6BADB90-C74B-40D6-86DC-503F65FCE8DC}"/>
          </ac:grpSpMkLst>
        </pc:grpChg>
        <pc:picChg chg="add del mod">
          <ac:chgData name="Richardson, Joy (DBHDS)" userId="S::joy.richardson@dbhds.virginia.gov::ace70295-87b6-482d-b9ba-cb7c70a162ec" providerId="AD" clId="Web-{56906801-F0B8-45FA-B87F-39C3C0F6BF8F}" dt="2020-04-13T17:29:39.540" v="204"/>
          <ac:picMkLst>
            <pc:docMk/>
            <pc:sldMk cId="3931423430" sldId="319"/>
            <ac:picMk id="5" creationId="{BB8D5554-6142-4121-87A0-BCBE74984DA7}"/>
          </ac:picMkLst>
        </pc:picChg>
        <pc:picChg chg="add del mod">
          <ac:chgData name="Richardson, Joy (DBHDS)" userId="S::joy.richardson@dbhds.virginia.gov::ace70295-87b6-482d-b9ba-cb7c70a162ec" providerId="AD" clId="Web-{56906801-F0B8-45FA-B87F-39C3C0F6BF8F}" dt="2020-04-13T17:31:36.573" v="212"/>
          <ac:picMkLst>
            <pc:docMk/>
            <pc:sldMk cId="3931423430" sldId="319"/>
            <ac:picMk id="7" creationId="{EAA14A27-D42F-4671-A01D-0DACB134B8CC}"/>
          </ac:picMkLst>
        </pc:picChg>
        <pc:picChg chg="add del mod modCrop">
          <ac:chgData name="Richardson, Joy (DBHDS)" userId="S::joy.richardson@dbhds.virginia.gov::ace70295-87b6-482d-b9ba-cb7c70a162ec" providerId="AD" clId="Web-{56906801-F0B8-45FA-B87F-39C3C0F6BF8F}" dt="2020-04-13T17:36:18.606" v="234"/>
          <ac:picMkLst>
            <pc:docMk/>
            <pc:sldMk cId="3931423430" sldId="319"/>
            <ac:picMk id="9" creationId="{D4F63F47-9FA5-43AB-8128-4A33D8D37B68}"/>
          </ac:picMkLst>
        </pc:picChg>
        <pc:picChg chg="add mod">
          <ac:chgData name="Richardson, Joy (DBHDS)" userId="S::joy.richardson@dbhds.virginia.gov::ace70295-87b6-482d-b9ba-cb7c70a162ec" providerId="AD" clId="Web-{56906801-F0B8-45FA-B87F-39C3C0F6BF8F}" dt="2020-04-13T17:36:51.794" v="240"/>
          <ac:picMkLst>
            <pc:docMk/>
            <pc:sldMk cId="3931423430" sldId="319"/>
            <ac:picMk id="11" creationId="{7D129ACF-B7CA-43DD-9E62-5DC13B5AF0DA}"/>
          </ac:picMkLst>
        </pc:picChg>
      </pc:sldChg>
      <pc:sldChg chg="modSp">
        <pc:chgData name="Richardson, Joy (DBHDS)" userId="S::joy.richardson@dbhds.virginia.gov::ace70295-87b6-482d-b9ba-cb7c70a162ec" providerId="AD" clId="Web-{56906801-F0B8-45FA-B87F-39C3C0F6BF8F}" dt="2020-04-13T17:27:13.461" v="195" actId="20577"/>
        <pc:sldMkLst>
          <pc:docMk/>
          <pc:sldMk cId="2643870767" sldId="320"/>
        </pc:sldMkLst>
        <pc:spChg chg="mod">
          <ac:chgData name="Richardson, Joy (DBHDS)" userId="S::joy.richardson@dbhds.virginia.gov::ace70295-87b6-482d-b9ba-cb7c70a162ec" providerId="AD" clId="Web-{56906801-F0B8-45FA-B87F-39C3C0F6BF8F}" dt="2020-04-13T17:24:15.882" v="77" actId="1076"/>
          <ac:spMkLst>
            <pc:docMk/>
            <pc:sldMk cId="2643870767" sldId="320"/>
            <ac:spMk id="2" creationId="{00000000-0000-0000-0000-000000000000}"/>
          </ac:spMkLst>
        </pc:spChg>
        <pc:spChg chg="mod">
          <ac:chgData name="Richardson, Joy (DBHDS)" userId="S::joy.richardson@dbhds.virginia.gov::ace70295-87b6-482d-b9ba-cb7c70a162ec" providerId="AD" clId="Web-{56906801-F0B8-45FA-B87F-39C3C0F6BF8F}" dt="2020-04-13T17:27:13.461" v="195" actId="20577"/>
          <ac:spMkLst>
            <pc:docMk/>
            <pc:sldMk cId="2643870767" sldId="320"/>
            <ac:spMk id="3" creationId="{00000000-0000-0000-0000-000000000000}"/>
          </ac:spMkLst>
        </pc:spChg>
      </pc:sldChg>
    </pc:docChg>
  </pc:docChgLst>
  <pc:docChgLst>
    <pc:chgData clId="Web-{4A9ADF26-3143-3945-6CD1-7C63F23E7A1A}"/>
    <pc:docChg chg="modSld sldOrd">
      <pc:chgData name="" userId="" providerId="" clId="Web-{4A9ADF26-3143-3945-6CD1-7C63F23E7A1A}" dt="2020-04-07T17:17:08.408" v="23"/>
      <pc:docMkLst>
        <pc:docMk/>
      </pc:docMkLst>
      <pc:sldChg chg="modSp ord">
        <pc:chgData name="" userId="" providerId="" clId="Web-{4A9ADF26-3143-3945-6CD1-7C63F23E7A1A}" dt="2020-04-07T17:17:04.705" v="20" actId="20577"/>
        <pc:sldMkLst>
          <pc:docMk/>
          <pc:sldMk cId="3300284026" sldId="257"/>
        </pc:sldMkLst>
        <pc:spChg chg="mod">
          <ac:chgData name="" userId="" providerId="" clId="Web-{4A9ADF26-3143-3945-6CD1-7C63F23E7A1A}" dt="2020-04-07T17:17:04.705" v="20" actId="20577"/>
          <ac:spMkLst>
            <pc:docMk/>
            <pc:sldMk cId="3300284026" sldId="257"/>
            <ac:spMk id="5" creationId="{00000000-0000-0000-0000-000000000000}"/>
          </ac:spMkLst>
        </pc:spChg>
      </pc:sldChg>
      <pc:sldChg chg="delSp">
        <pc:chgData name="" userId="" providerId="" clId="Web-{4A9ADF26-3143-3945-6CD1-7C63F23E7A1A}" dt="2020-04-07T17:17:08.408" v="23"/>
        <pc:sldMkLst>
          <pc:docMk/>
          <pc:sldMk cId="2544843454" sldId="294"/>
        </pc:sldMkLst>
        <pc:spChg chg="del">
          <ac:chgData name="" userId="" providerId="" clId="Web-{4A9ADF26-3143-3945-6CD1-7C63F23E7A1A}" dt="2020-04-07T17:17:08.408" v="23"/>
          <ac:spMkLst>
            <pc:docMk/>
            <pc:sldMk cId="2544843454" sldId="294"/>
            <ac:spMk id="2" creationId="{00000000-0000-0000-0000-000000000000}"/>
          </ac:spMkLst>
        </pc:spChg>
      </pc:sldChg>
    </pc:docChg>
  </pc:docChgLst>
  <pc:docChgLst>
    <pc:chgData clId="Web-{A74D51B5-19AD-4AE2-597E-DEEC7745F24E}"/>
    <pc:docChg chg="modSld">
      <pc:chgData name="" userId="" providerId="" clId="Web-{A74D51B5-19AD-4AE2-597E-DEEC7745F24E}" dt="2020-05-01T14:23:30.774" v="1" actId="20577"/>
      <pc:docMkLst>
        <pc:docMk/>
      </pc:docMkLst>
      <pc:sldChg chg="modSp">
        <pc:chgData name="" userId="" providerId="" clId="Web-{A74D51B5-19AD-4AE2-597E-DEEC7745F24E}" dt="2020-05-01T14:23:30.774" v="1" actId="20577"/>
        <pc:sldMkLst>
          <pc:docMk/>
          <pc:sldMk cId="3070345410" sldId="321"/>
        </pc:sldMkLst>
        <pc:graphicFrameChg chg="modGraphic">
          <ac:chgData name="" userId="" providerId="" clId="Web-{A74D51B5-19AD-4AE2-597E-DEEC7745F24E}" dt="2020-05-01T14:23:30.774" v="1" actId="20577"/>
          <ac:graphicFrameMkLst>
            <pc:docMk/>
            <pc:sldMk cId="3070345410" sldId="321"/>
            <ac:graphicFrameMk id="6" creationId="{C4DF7FFA-3B77-48DF-A1F3-943AF720D150}"/>
          </ac:graphicFrameMkLst>
        </pc:graphicFrameChg>
      </pc:sldChg>
    </pc:docChg>
  </pc:docChgLst>
  <pc:docChgLst>
    <pc:chgData clId="Web-{DBAE32E2-4827-48EB-A137-4E035979F4C4}"/>
    <pc:docChg chg="modSld">
      <pc:chgData name="" userId="" providerId="" clId="Web-{DBAE32E2-4827-48EB-A137-4E035979F4C4}" dt="2020-04-14T18:00:07.129" v="301" actId="20577"/>
      <pc:docMkLst>
        <pc:docMk/>
      </pc:docMkLst>
      <pc:sldChg chg="modSp">
        <pc:chgData name="" userId="" providerId="" clId="Web-{DBAE32E2-4827-48EB-A137-4E035979F4C4}" dt="2020-04-14T18:00:07.129" v="300" actId="20577"/>
        <pc:sldMkLst>
          <pc:docMk/>
          <pc:sldMk cId="1180396736" sldId="304"/>
        </pc:sldMkLst>
        <pc:spChg chg="mod">
          <ac:chgData name="" userId="" providerId="" clId="Web-{DBAE32E2-4827-48EB-A137-4E035979F4C4}" dt="2020-04-14T18:00:07.129" v="300" actId="20577"/>
          <ac:spMkLst>
            <pc:docMk/>
            <pc:sldMk cId="1180396736" sldId="304"/>
            <ac:spMk id="5" creationId="{3A46B5D0-68F4-4761-8C83-AEC7EE0E160C}"/>
          </ac:spMkLst>
        </pc:spChg>
      </pc:sldChg>
      <pc:sldChg chg="modSp">
        <pc:chgData name="" userId="" providerId="" clId="Web-{DBAE32E2-4827-48EB-A137-4E035979F4C4}" dt="2020-04-14T16:55:31.089" v="57" actId="1076"/>
        <pc:sldMkLst>
          <pc:docMk/>
          <pc:sldMk cId="2643870767" sldId="320"/>
        </pc:sldMkLst>
        <pc:spChg chg="mod">
          <ac:chgData name="" userId="" providerId="" clId="Web-{DBAE32E2-4827-48EB-A137-4E035979F4C4}" dt="2020-04-14T16:55:23.416" v="54" actId="20577"/>
          <ac:spMkLst>
            <pc:docMk/>
            <pc:sldMk cId="2643870767" sldId="320"/>
            <ac:spMk id="3" creationId="{00000000-0000-0000-0000-000000000000}"/>
          </ac:spMkLst>
        </pc:spChg>
        <pc:picChg chg="mod">
          <ac:chgData name="" userId="" providerId="" clId="Web-{DBAE32E2-4827-48EB-A137-4E035979F4C4}" dt="2020-04-14T16:55:31.089" v="57" actId="1076"/>
          <ac:picMkLst>
            <pc:docMk/>
            <pc:sldMk cId="2643870767" sldId="320"/>
            <ac:picMk id="5" creationId="{1A711657-2A0A-4779-8DEC-DDBE47D15B60}"/>
          </ac:picMkLst>
        </pc:picChg>
      </pc:sldChg>
      <pc:sldChg chg="modSp">
        <pc:chgData name="" userId="" providerId="" clId="Web-{DBAE32E2-4827-48EB-A137-4E035979F4C4}" dt="2020-04-14T17:56:44.508" v="209" actId="20577"/>
        <pc:sldMkLst>
          <pc:docMk/>
          <pc:sldMk cId="218096800" sldId="322"/>
        </pc:sldMkLst>
        <pc:spChg chg="mod">
          <ac:chgData name="" userId="" providerId="" clId="Web-{DBAE32E2-4827-48EB-A137-4E035979F4C4}" dt="2020-04-14T17:56:44.508" v="209" actId="20577"/>
          <ac:spMkLst>
            <pc:docMk/>
            <pc:sldMk cId="218096800" sldId="322"/>
            <ac:spMk id="3" creationId="{1E50E438-0A39-4B46-A83F-394F9F4D8947}"/>
          </ac:spMkLst>
        </pc:spChg>
      </pc:sldChg>
    </pc:docChg>
  </pc:docChgLst>
  <pc:docChgLst>
    <pc:chgData clId="Web-{68C68736-F111-CAD7-D3A6-722F1966D1B4}"/>
    <pc:docChg chg="modSld">
      <pc:chgData name="" userId="" providerId="" clId="Web-{68C68736-F111-CAD7-D3A6-722F1966D1B4}" dt="2020-04-08T18:33:15.293" v="24" actId="20577"/>
      <pc:docMkLst>
        <pc:docMk/>
      </pc:docMkLst>
      <pc:sldChg chg="addSp delSp modSp mod setBg setClrOvrMap">
        <pc:chgData name="" userId="" providerId="" clId="Web-{68C68736-F111-CAD7-D3A6-722F1966D1B4}" dt="2020-04-08T18:14:58.880" v="0"/>
        <pc:sldMkLst>
          <pc:docMk/>
          <pc:sldMk cId="3999120592" sldId="297"/>
        </pc:sldMkLst>
        <pc:spChg chg="mod">
          <ac:chgData name="" userId="" providerId="" clId="Web-{68C68736-F111-CAD7-D3A6-722F1966D1B4}" dt="2020-04-08T18:14:58.880" v="0"/>
          <ac:spMkLst>
            <pc:docMk/>
            <pc:sldMk cId="3999120592" sldId="297"/>
            <ac:spMk id="2" creationId="{CE6C524F-0E2E-4BB9-83A0-AD080EF232DD}"/>
          </ac:spMkLst>
        </pc:spChg>
        <pc:spChg chg="mod">
          <ac:chgData name="" userId="" providerId="" clId="Web-{68C68736-F111-CAD7-D3A6-722F1966D1B4}" dt="2020-04-08T18:14:58.880" v="0"/>
          <ac:spMkLst>
            <pc:docMk/>
            <pc:sldMk cId="3999120592" sldId="297"/>
            <ac:spMk id="3" creationId="{D71D6C1E-FC3E-4711-8345-82FA04FC3FCF}"/>
          </ac:spMkLst>
        </pc:spChg>
        <pc:spChg chg="mod ord">
          <ac:chgData name="" userId="" providerId="" clId="Web-{68C68736-F111-CAD7-D3A6-722F1966D1B4}" dt="2020-04-08T18:14:58.880" v="0"/>
          <ac:spMkLst>
            <pc:docMk/>
            <pc:sldMk cId="3999120592" sldId="297"/>
            <ac:spMk id="4" creationId="{9CBED2AB-3FD8-4462-B834-9BF3B06FD258}"/>
          </ac:spMkLst>
        </pc:spChg>
        <pc:spChg chg="del">
          <ac:chgData name="" userId="" providerId="" clId="Web-{68C68736-F111-CAD7-D3A6-722F1966D1B4}" dt="2020-04-08T18:14:58.880" v="0"/>
          <ac:spMkLst>
            <pc:docMk/>
            <pc:sldMk cId="3999120592" sldId="297"/>
            <ac:spMk id="10" creationId="{81AEB8A9-B768-4E30-BA55-D919E6687343}"/>
          </ac:spMkLst>
        </pc:spChg>
        <pc:spChg chg="add">
          <ac:chgData name="" userId="" providerId="" clId="Web-{68C68736-F111-CAD7-D3A6-722F1966D1B4}" dt="2020-04-08T18:14:58.880" v="0"/>
          <ac:spMkLst>
            <pc:docMk/>
            <pc:sldMk cId="3999120592" sldId="297"/>
            <ac:spMk id="12" creationId="{867D4867-5BA7-4462-B2F6-A23F4A622AA7}"/>
          </ac:spMkLst>
        </pc:spChg>
        <pc:picChg chg="mod">
          <ac:chgData name="" userId="" providerId="" clId="Web-{68C68736-F111-CAD7-D3A6-722F1966D1B4}" dt="2020-04-08T18:14:58.880" v="0"/>
          <ac:picMkLst>
            <pc:docMk/>
            <pc:sldMk cId="3999120592" sldId="297"/>
            <ac:picMk id="7" creationId="{EB75FDFD-73D2-4D89-89B1-EF59DDAF234F}"/>
          </ac:picMkLst>
        </pc:picChg>
      </pc:sldChg>
      <pc:sldChg chg="addSp delSp modSp mod setBg">
        <pc:chgData name="" userId="" providerId="" clId="Web-{68C68736-F111-CAD7-D3A6-722F1966D1B4}" dt="2020-04-08T18:20:54.908" v="1"/>
        <pc:sldMkLst>
          <pc:docMk/>
          <pc:sldMk cId="2447123993" sldId="298"/>
        </pc:sldMkLst>
        <pc:spChg chg="mod">
          <ac:chgData name="" userId="" providerId="" clId="Web-{68C68736-F111-CAD7-D3A6-722F1966D1B4}" dt="2020-04-08T18:20:54.908" v="1"/>
          <ac:spMkLst>
            <pc:docMk/>
            <pc:sldMk cId="2447123993" sldId="298"/>
            <ac:spMk id="2" creationId="{6A8478B3-E561-4412-9CEE-2B1E66CF7C11}"/>
          </ac:spMkLst>
        </pc:spChg>
        <pc:spChg chg="del">
          <ac:chgData name="" userId="" providerId="" clId="Web-{68C68736-F111-CAD7-D3A6-722F1966D1B4}" dt="2020-04-08T18:20:54.908" v="1"/>
          <ac:spMkLst>
            <pc:docMk/>
            <pc:sldMk cId="2447123993" sldId="298"/>
            <ac:spMk id="3" creationId="{8C3CF2BE-47AB-4D92-AC10-176A8D78E8AB}"/>
          </ac:spMkLst>
        </pc:spChg>
        <pc:spChg chg="mod">
          <ac:chgData name="" userId="" providerId="" clId="Web-{68C68736-F111-CAD7-D3A6-722F1966D1B4}" dt="2020-04-08T18:20:54.908" v="1"/>
          <ac:spMkLst>
            <pc:docMk/>
            <pc:sldMk cId="2447123993" sldId="298"/>
            <ac:spMk id="4" creationId="{F9E2B56F-AFD3-487D-985E-9C5729F3C052}"/>
          </ac:spMkLst>
        </pc:spChg>
        <pc:spChg chg="add">
          <ac:chgData name="" userId="" providerId="" clId="Web-{68C68736-F111-CAD7-D3A6-722F1966D1B4}" dt="2020-04-08T18:20:54.908" v="1"/>
          <ac:spMkLst>
            <pc:docMk/>
            <pc:sldMk cId="2447123993" sldId="298"/>
            <ac:spMk id="11" creationId="{46C2E80F-49A6-4372-B103-219D417A55ED}"/>
          </ac:spMkLst>
        </pc:spChg>
        <pc:graphicFrameChg chg="add">
          <ac:chgData name="" userId="" providerId="" clId="Web-{68C68736-F111-CAD7-D3A6-722F1966D1B4}" dt="2020-04-08T18:20:54.908" v="1"/>
          <ac:graphicFrameMkLst>
            <pc:docMk/>
            <pc:sldMk cId="2447123993" sldId="298"/>
            <ac:graphicFrameMk id="6" creationId="{02D0EB0C-048B-434E-8474-775CEC51776E}"/>
          </ac:graphicFrameMkLst>
        </pc:graphicFrameChg>
      </pc:sldChg>
      <pc:sldChg chg="addSp delSp modSp mod setBg">
        <pc:chgData name="" userId="" providerId="" clId="Web-{68C68736-F111-CAD7-D3A6-722F1966D1B4}" dt="2020-04-08T18:33:15.293" v="24" actId="20577"/>
        <pc:sldMkLst>
          <pc:docMk/>
          <pc:sldMk cId="3885792763" sldId="299"/>
        </pc:sldMkLst>
        <pc:spChg chg="mod">
          <ac:chgData name="" userId="" providerId="" clId="Web-{68C68736-F111-CAD7-D3A6-722F1966D1B4}" dt="2020-04-08T18:32:49.292" v="18"/>
          <ac:spMkLst>
            <pc:docMk/>
            <pc:sldMk cId="3885792763" sldId="299"/>
            <ac:spMk id="2" creationId="{4C073B08-6466-4E9A-B30D-633A7777CBFE}"/>
          </ac:spMkLst>
        </pc:spChg>
        <pc:spChg chg="mod">
          <ac:chgData name="" userId="" providerId="" clId="Web-{68C68736-F111-CAD7-D3A6-722F1966D1B4}" dt="2020-04-08T18:33:15.293" v="24" actId="20577"/>
          <ac:spMkLst>
            <pc:docMk/>
            <pc:sldMk cId="3885792763" sldId="299"/>
            <ac:spMk id="3" creationId="{AB7928B3-8869-4F15-8501-15ECD6741AC5}"/>
          </ac:spMkLst>
        </pc:spChg>
        <pc:spChg chg="mod ord">
          <ac:chgData name="" userId="" providerId="" clId="Web-{68C68736-F111-CAD7-D3A6-722F1966D1B4}" dt="2020-04-08T18:32:49.292" v="18"/>
          <ac:spMkLst>
            <pc:docMk/>
            <pc:sldMk cId="3885792763" sldId="299"/>
            <ac:spMk id="4" creationId="{CF8D2441-9A3C-4AAE-A561-FF7CF3722826}"/>
          </ac:spMkLst>
        </pc:spChg>
        <pc:spChg chg="add del">
          <ac:chgData name="" userId="" providerId="" clId="Web-{68C68736-F111-CAD7-D3A6-722F1966D1B4}" dt="2020-04-08T18:32:49.292" v="18"/>
          <ac:spMkLst>
            <pc:docMk/>
            <pc:sldMk cId="3885792763" sldId="299"/>
            <ac:spMk id="10" creationId="{EEFC5A63-68D6-4DC9-98B1-C2BDCE2E212D}"/>
          </ac:spMkLst>
        </pc:spChg>
        <pc:spChg chg="add del">
          <ac:chgData name="" userId="" providerId="" clId="Web-{68C68736-F111-CAD7-D3A6-722F1966D1B4}" dt="2020-04-08T18:32:49.292" v="18"/>
          <ac:spMkLst>
            <pc:docMk/>
            <pc:sldMk cId="3885792763" sldId="299"/>
            <ac:spMk id="12" creationId="{98696089-5956-4C6A-B8CF-020E45F618DB}"/>
          </ac:spMkLst>
        </pc:spChg>
        <pc:spChg chg="add del">
          <ac:chgData name="" userId="" providerId="" clId="Web-{68C68736-F111-CAD7-D3A6-722F1966D1B4}" dt="2020-04-08T18:32:49.292" v="18"/>
          <ac:spMkLst>
            <pc:docMk/>
            <pc:sldMk cId="3885792763" sldId="299"/>
            <ac:spMk id="14" creationId="{D2187C0E-E9DF-4786-B29C-0547C9F6F92B}"/>
          </ac:spMkLst>
        </pc:spChg>
        <pc:spChg chg="add del">
          <ac:chgData name="" userId="" providerId="" clId="Web-{68C68736-F111-CAD7-D3A6-722F1966D1B4}" dt="2020-04-08T18:32:49.292" v="18"/>
          <ac:spMkLst>
            <pc:docMk/>
            <pc:sldMk cId="3885792763" sldId="299"/>
            <ac:spMk id="16" creationId="{FFFD7CA3-4CDC-48B8-9010-DDC3DF392D21}"/>
          </ac:spMkLst>
        </pc:spChg>
        <pc:spChg chg="add">
          <ac:chgData name="" userId="" providerId="" clId="Web-{68C68736-F111-CAD7-D3A6-722F1966D1B4}" dt="2020-04-08T18:32:49.292" v="18"/>
          <ac:spMkLst>
            <pc:docMk/>
            <pc:sldMk cId="3885792763" sldId="299"/>
            <ac:spMk id="21" creationId="{3B854194-185D-494D-905C-7C7CB2E30F6E}"/>
          </ac:spMkLst>
        </pc:spChg>
        <pc:spChg chg="add">
          <ac:chgData name="" userId="" providerId="" clId="Web-{68C68736-F111-CAD7-D3A6-722F1966D1B4}" dt="2020-04-08T18:32:49.292" v="18"/>
          <ac:spMkLst>
            <pc:docMk/>
            <pc:sldMk cId="3885792763" sldId="299"/>
            <ac:spMk id="23" creationId="{B4F5FA0D-0104-4987-8241-EFF7C85B88DE}"/>
          </ac:spMkLst>
        </pc:spChg>
        <pc:picChg chg="add del mod">
          <ac:chgData name="" userId="" providerId="" clId="Web-{68C68736-F111-CAD7-D3A6-722F1966D1B4}" dt="2020-04-08T18:31:46.884" v="17"/>
          <ac:picMkLst>
            <pc:docMk/>
            <pc:sldMk cId="3885792763" sldId="299"/>
            <ac:picMk id="5" creationId="{CFA4940B-956D-4962-8C81-EDEDA59822E5}"/>
          </ac:picMkLst>
        </pc:picChg>
        <pc:picChg chg="add">
          <ac:chgData name="" userId="" providerId="" clId="Web-{68C68736-F111-CAD7-D3A6-722F1966D1B4}" dt="2020-04-08T18:32:49.292" v="18"/>
          <ac:picMkLst>
            <pc:docMk/>
            <pc:sldMk cId="3885792763" sldId="299"/>
            <ac:picMk id="25" creationId="{2897127E-6CEF-446C-BE87-93B7C46E49D1}"/>
          </ac:picMkLst>
        </pc:picChg>
      </pc:sldChg>
      <pc:sldChg chg="addSp delSp modSp mod setBg">
        <pc:chgData name="" userId="" providerId="" clId="Web-{68C68736-F111-CAD7-D3A6-722F1966D1B4}" dt="2020-04-08T18:30:40.116" v="12" actId="1076"/>
        <pc:sldMkLst>
          <pc:docMk/>
          <pc:sldMk cId="1315330582" sldId="305"/>
        </pc:sldMkLst>
        <pc:spChg chg="mod">
          <ac:chgData name="" userId="" providerId="" clId="Web-{68C68736-F111-CAD7-D3A6-722F1966D1B4}" dt="2020-04-08T18:30:22.600" v="6"/>
          <ac:spMkLst>
            <pc:docMk/>
            <pc:sldMk cId="1315330582" sldId="305"/>
            <ac:spMk id="2" creationId="{715CAC03-FA7A-42EC-87F4-564BC2A71700}"/>
          </ac:spMkLst>
        </pc:spChg>
        <pc:spChg chg="add del">
          <ac:chgData name="" userId="" providerId="" clId="Web-{68C68736-F111-CAD7-D3A6-722F1966D1B4}" dt="2020-04-08T18:30:22.600" v="6"/>
          <ac:spMkLst>
            <pc:docMk/>
            <pc:sldMk cId="1315330582" sldId="305"/>
            <ac:spMk id="3" creationId="{01A15554-24B3-4F06-8877-999456F66355}"/>
          </ac:spMkLst>
        </pc:spChg>
        <pc:spChg chg="mod">
          <ac:chgData name="" userId="" providerId="" clId="Web-{68C68736-F111-CAD7-D3A6-722F1966D1B4}" dt="2020-04-08T18:30:22.600" v="6"/>
          <ac:spMkLst>
            <pc:docMk/>
            <pc:sldMk cId="1315330582" sldId="305"/>
            <ac:spMk id="4" creationId="{96991026-1D4C-42D8-83A1-35BEDFB7ABA7}"/>
          </ac:spMkLst>
        </pc:spChg>
        <pc:spChg chg="add del">
          <ac:chgData name="" userId="" providerId="" clId="Web-{68C68736-F111-CAD7-D3A6-722F1966D1B4}" dt="2020-04-08T18:30:22.600" v="6"/>
          <ac:spMkLst>
            <pc:docMk/>
            <pc:sldMk cId="1315330582" sldId="305"/>
            <ac:spMk id="11" creationId="{46C2E80F-49A6-4372-B103-219D417A55ED}"/>
          </ac:spMkLst>
        </pc:spChg>
        <pc:graphicFrameChg chg="add del">
          <ac:chgData name="" userId="" providerId="" clId="Web-{68C68736-F111-CAD7-D3A6-722F1966D1B4}" dt="2020-04-08T18:30:22.600" v="6"/>
          <ac:graphicFrameMkLst>
            <pc:docMk/>
            <pc:sldMk cId="1315330582" sldId="305"/>
            <ac:graphicFrameMk id="6" creationId="{99B54C52-0E42-4510-931A-8CB617FD10C6}"/>
          </ac:graphicFrameMkLst>
        </pc:graphicFrameChg>
        <pc:picChg chg="add del mod">
          <ac:chgData name="" userId="" providerId="" clId="Web-{68C68736-F111-CAD7-D3A6-722F1966D1B4}" dt="2020-04-08T18:30:40.116" v="12" actId="1076"/>
          <ac:picMkLst>
            <pc:docMk/>
            <pc:sldMk cId="1315330582" sldId="305"/>
            <ac:picMk id="5" creationId="{108202F0-DBA3-48DF-83DB-ABD73A5B49A4}"/>
          </ac:picMkLst>
        </pc:picChg>
      </pc:sldChg>
    </pc:docChg>
  </pc:docChgLst>
  <pc:docChgLst>
    <pc:chgData name="Blevins, Melissa (DBHDS)" userId="S::melissa.blevins@dbhds.virginia.gov::6575bc5f-fcc3-4139-a246-17e6371f972c" providerId="AD" clId="Web-{BFDB6FA8-4B9A-430F-9A99-CDFE5B03B936}"/>
    <pc:docChg chg="addSld delSld modSld sldOrd">
      <pc:chgData name="Blevins, Melissa (DBHDS)" userId="S::melissa.blevins@dbhds.virginia.gov::6575bc5f-fcc3-4139-a246-17e6371f972c" providerId="AD" clId="Web-{BFDB6FA8-4B9A-430F-9A99-CDFE5B03B936}" dt="2020-04-10T12:20:07.018" v="568" actId="20577"/>
      <pc:docMkLst>
        <pc:docMk/>
      </pc:docMkLst>
      <pc:sldChg chg="addSp modSp">
        <pc:chgData name="Blevins, Melissa (DBHDS)" userId="S::melissa.blevins@dbhds.virginia.gov::6575bc5f-fcc3-4139-a246-17e6371f972c" providerId="AD" clId="Web-{BFDB6FA8-4B9A-430F-9A99-CDFE5B03B936}" dt="2020-04-10T12:12:44.187" v="372" actId="1076"/>
        <pc:sldMkLst>
          <pc:docMk/>
          <pc:sldMk cId="1921541453" sldId="302"/>
        </pc:sldMkLst>
        <pc:picChg chg="add mod">
          <ac:chgData name="Blevins, Melissa (DBHDS)" userId="S::melissa.blevins@dbhds.virginia.gov::6575bc5f-fcc3-4139-a246-17e6371f972c" providerId="AD" clId="Web-{BFDB6FA8-4B9A-430F-9A99-CDFE5B03B936}" dt="2020-04-10T12:12:44.187" v="372" actId="1076"/>
          <ac:picMkLst>
            <pc:docMk/>
            <pc:sldMk cId="1921541453" sldId="302"/>
            <ac:picMk id="3" creationId="{CED6B60A-4EAA-4C23-AE05-AC03386DC760}"/>
          </ac:picMkLst>
        </pc:picChg>
      </pc:sldChg>
      <pc:sldChg chg="modSp">
        <pc:chgData name="Blevins, Melissa (DBHDS)" userId="S::melissa.blevins@dbhds.virginia.gov::6575bc5f-fcc3-4139-a246-17e6371f972c" providerId="AD" clId="Web-{BFDB6FA8-4B9A-430F-9A99-CDFE5B03B936}" dt="2020-04-10T11:54:44.742" v="124" actId="20577"/>
        <pc:sldMkLst>
          <pc:docMk/>
          <pc:sldMk cId="1315330582" sldId="305"/>
        </pc:sldMkLst>
        <pc:spChg chg="mod">
          <ac:chgData name="Blevins, Melissa (DBHDS)" userId="S::melissa.blevins@dbhds.virginia.gov::6575bc5f-fcc3-4139-a246-17e6371f972c" providerId="AD" clId="Web-{BFDB6FA8-4B9A-430F-9A99-CDFE5B03B936}" dt="2020-04-10T11:54:44.742" v="124" actId="20577"/>
          <ac:spMkLst>
            <pc:docMk/>
            <pc:sldMk cId="1315330582" sldId="305"/>
            <ac:spMk id="3" creationId="{01A15554-24B3-4F06-8877-999456F66355}"/>
          </ac:spMkLst>
        </pc:spChg>
      </pc:sldChg>
      <pc:sldChg chg="modSp">
        <pc:chgData name="Blevins, Melissa (DBHDS)" userId="S::melissa.blevins@dbhds.virginia.gov::6575bc5f-fcc3-4139-a246-17e6371f972c" providerId="AD" clId="Web-{BFDB6FA8-4B9A-430F-9A99-CDFE5B03B936}" dt="2020-04-10T12:05:15.074" v="221" actId="20577"/>
        <pc:sldMkLst>
          <pc:docMk/>
          <pc:sldMk cId="3319554550" sldId="306"/>
        </pc:sldMkLst>
        <pc:spChg chg="mod">
          <ac:chgData name="Blevins, Melissa (DBHDS)" userId="S::melissa.blevins@dbhds.virginia.gov::6575bc5f-fcc3-4139-a246-17e6371f972c" providerId="AD" clId="Web-{BFDB6FA8-4B9A-430F-9A99-CDFE5B03B936}" dt="2020-04-10T12:05:15.074" v="221" actId="20577"/>
          <ac:spMkLst>
            <pc:docMk/>
            <pc:sldMk cId="3319554550" sldId="306"/>
            <ac:spMk id="3" creationId="{AA6FC367-EBD9-4163-98ED-9784CCA49DE8}"/>
          </ac:spMkLst>
        </pc:spChg>
      </pc:sldChg>
      <pc:sldChg chg="modSp">
        <pc:chgData name="Blevins, Melissa (DBHDS)" userId="S::melissa.blevins@dbhds.virginia.gov::6575bc5f-fcc3-4139-a246-17e6371f972c" providerId="AD" clId="Web-{BFDB6FA8-4B9A-430F-9A99-CDFE5B03B936}" dt="2020-04-10T12:17:02.033" v="552" actId="20577"/>
        <pc:sldMkLst>
          <pc:docMk/>
          <pc:sldMk cId="3688420012" sldId="309"/>
        </pc:sldMkLst>
        <pc:spChg chg="mod">
          <ac:chgData name="Blevins, Melissa (DBHDS)" userId="S::melissa.blevins@dbhds.virginia.gov::6575bc5f-fcc3-4139-a246-17e6371f972c" providerId="AD" clId="Web-{BFDB6FA8-4B9A-430F-9A99-CDFE5B03B936}" dt="2020-04-10T12:17:02.033" v="552" actId="20577"/>
          <ac:spMkLst>
            <pc:docMk/>
            <pc:sldMk cId="3688420012" sldId="309"/>
            <ac:spMk id="3" creationId="{3A1F1463-6D36-4AD6-9CD9-CE25049D5FDC}"/>
          </ac:spMkLst>
        </pc:spChg>
      </pc:sldChg>
      <pc:sldChg chg="new del">
        <pc:chgData name="Blevins, Melissa (DBHDS)" userId="S::melissa.blevins@dbhds.virginia.gov::6575bc5f-fcc3-4139-a246-17e6371f972c" providerId="AD" clId="Web-{BFDB6FA8-4B9A-430F-9A99-CDFE5B03B936}" dt="2020-04-10T11:47:40.986" v="2"/>
        <pc:sldMkLst>
          <pc:docMk/>
          <pc:sldMk cId="3460441224" sldId="310"/>
        </pc:sldMkLst>
      </pc:sldChg>
      <pc:sldChg chg="addSp delSp modSp add">
        <pc:chgData name="Blevins, Melissa (DBHDS)" userId="S::melissa.blevins@dbhds.virginia.gov::6575bc5f-fcc3-4139-a246-17e6371f972c" providerId="AD" clId="Web-{BFDB6FA8-4B9A-430F-9A99-CDFE5B03B936}" dt="2020-04-10T11:50:10.424" v="43" actId="20577"/>
        <pc:sldMkLst>
          <pc:docMk/>
          <pc:sldMk cId="3825322123" sldId="311"/>
        </pc:sldMkLst>
        <pc:spChg chg="del mod">
          <ac:chgData name="Blevins, Melissa (DBHDS)" userId="S::melissa.blevins@dbhds.virginia.gov::6575bc5f-fcc3-4139-a246-17e6371f972c" providerId="AD" clId="Web-{BFDB6FA8-4B9A-430F-9A99-CDFE5B03B936}" dt="2020-04-10T11:48:01.142" v="7"/>
          <ac:spMkLst>
            <pc:docMk/>
            <pc:sldMk cId="3825322123" sldId="311"/>
            <ac:spMk id="2" creationId="{CD042160-D635-4025-A713-69107DA2DA0C}"/>
          </ac:spMkLst>
        </pc:spChg>
        <pc:spChg chg="mod">
          <ac:chgData name="Blevins, Melissa (DBHDS)" userId="S::melissa.blevins@dbhds.virginia.gov::6575bc5f-fcc3-4139-a246-17e6371f972c" providerId="AD" clId="Web-{BFDB6FA8-4B9A-430F-9A99-CDFE5B03B936}" dt="2020-04-10T11:49:32.190" v="29"/>
          <ac:spMkLst>
            <pc:docMk/>
            <pc:sldMk cId="3825322123" sldId="311"/>
            <ac:spMk id="4" creationId="{CF094D77-7278-4D97-9651-EF571BB49847}"/>
          </ac:spMkLst>
        </pc:spChg>
        <pc:spChg chg="add mod ord">
          <ac:chgData name="Blevins, Melissa (DBHDS)" userId="S::melissa.blevins@dbhds.virginia.gov::6575bc5f-fcc3-4139-a246-17e6371f972c" providerId="AD" clId="Web-{BFDB6FA8-4B9A-430F-9A99-CDFE5B03B936}" dt="2020-04-10T11:49:32.190" v="29"/>
          <ac:spMkLst>
            <pc:docMk/>
            <pc:sldMk cId="3825322123" sldId="311"/>
            <ac:spMk id="10" creationId="{48828A52-AC9D-4FD4-BFA2-7AFED1C20D5B}"/>
          </ac:spMkLst>
        </pc:spChg>
        <pc:spChg chg="add del">
          <ac:chgData name="Blevins, Melissa (DBHDS)" userId="S::melissa.blevins@dbhds.virginia.gov::6575bc5f-fcc3-4139-a246-17e6371f972c" providerId="AD" clId="Web-{BFDB6FA8-4B9A-430F-9A99-CDFE5B03B936}" dt="2020-04-10T11:48:33.596" v="26"/>
          <ac:spMkLst>
            <pc:docMk/>
            <pc:sldMk cId="3825322123" sldId="311"/>
            <ac:spMk id="16" creationId="{CC6F1F1F-7A58-4987-B3D3-4AEA44DC4165}"/>
          </ac:spMkLst>
        </pc:spChg>
        <pc:spChg chg="add">
          <ac:chgData name="Blevins, Melissa (DBHDS)" userId="S::melissa.blevins@dbhds.virginia.gov::6575bc5f-fcc3-4139-a246-17e6371f972c" providerId="AD" clId="Web-{BFDB6FA8-4B9A-430F-9A99-CDFE5B03B936}" dt="2020-04-10T11:49:32.190" v="29"/>
          <ac:spMkLst>
            <pc:docMk/>
            <pc:sldMk cId="3825322123" sldId="311"/>
            <ac:spMk id="25" creationId="{BE95D989-81FA-4BAD-9AD5-E46CEDA91B36}"/>
          </ac:spMkLst>
        </pc:spChg>
        <pc:spChg chg="add del">
          <ac:chgData name="Blevins, Melissa (DBHDS)" userId="S::melissa.blevins@dbhds.virginia.gov::6575bc5f-fcc3-4139-a246-17e6371f972c" providerId="AD" clId="Web-{BFDB6FA8-4B9A-430F-9A99-CDFE5B03B936}" dt="2020-04-10T11:49:32.127" v="28"/>
          <ac:spMkLst>
            <pc:docMk/>
            <pc:sldMk cId="3825322123" sldId="311"/>
            <ac:spMk id="28" creationId="{3A5B4632-C963-4296-86F0-79AA9EA5AE98}"/>
          </ac:spMkLst>
        </pc:spChg>
        <pc:spChg chg="add">
          <ac:chgData name="Blevins, Melissa (DBHDS)" userId="S::melissa.blevins@dbhds.virginia.gov::6575bc5f-fcc3-4139-a246-17e6371f972c" providerId="AD" clId="Web-{BFDB6FA8-4B9A-430F-9A99-CDFE5B03B936}" dt="2020-04-10T11:49:32.190" v="29"/>
          <ac:spMkLst>
            <pc:docMk/>
            <pc:sldMk cId="3825322123" sldId="311"/>
            <ac:spMk id="30" creationId="{156189E5-8A3E-4CFD-B71B-CCD0F8495E56}"/>
          </ac:spMkLst>
        </pc:spChg>
        <pc:graphicFrameChg chg="mod modGraphic">
          <ac:chgData name="Blevins, Melissa (DBHDS)" userId="S::melissa.blevins@dbhds.virginia.gov::6575bc5f-fcc3-4139-a246-17e6371f972c" providerId="AD" clId="Web-{BFDB6FA8-4B9A-430F-9A99-CDFE5B03B936}" dt="2020-04-10T11:50:10.424" v="43" actId="20577"/>
          <ac:graphicFrameMkLst>
            <pc:docMk/>
            <pc:sldMk cId="3825322123" sldId="311"/>
            <ac:graphicFrameMk id="23" creationId="{26A500E8-C0CD-4429-AC92-5B7C683A67EA}"/>
          </ac:graphicFrameMkLst>
        </pc:graphicFrameChg>
      </pc:sldChg>
      <pc:sldChg chg="new del">
        <pc:chgData name="Blevins, Melissa (DBHDS)" userId="S::melissa.blevins@dbhds.virginia.gov::6575bc5f-fcc3-4139-a246-17e6371f972c" providerId="AD" clId="Web-{BFDB6FA8-4B9A-430F-9A99-CDFE5B03B936}" dt="2020-04-10T11:51:42.972" v="46"/>
        <pc:sldMkLst>
          <pc:docMk/>
          <pc:sldMk cId="428532252" sldId="312"/>
        </pc:sldMkLst>
      </pc:sldChg>
      <pc:sldChg chg="modSp add">
        <pc:chgData name="Blevins, Melissa (DBHDS)" userId="S::melissa.blevins@dbhds.virginia.gov::6575bc5f-fcc3-4139-a246-17e6371f972c" providerId="AD" clId="Web-{BFDB6FA8-4B9A-430F-9A99-CDFE5B03B936}" dt="2020-04-10T12:06:58.856" v="224" actId="20577"/>
        <pc:sldMkLst>
          <pc:docMk/>
          <pc:sldMk cId="3604124011" sldId="313"/>
        </pc:sldMkLst>
        <pc:spChg chg="mod">
          <ac:chgData name="Blevins, Melissa (DBHDS)" userId="S::melissa.blevins@dbhds.virginia.gov::6575bc5f-fcc3-4139-a246-17e6371f972c" providerId="AD" clId="Web-{BFDB6FA8-4B9A-430F-9A99-CDFE5B03B936}" dt="2020-04-10T12:06:58.856" v="224" actId="20577"/>
          <ac:spMkLst>
            <pc:docMk/>
            <pc:sldMk cId="3604124011" sldId="313"/>
            <ac:spMk id="3" creationId="{07201392-A7FF-428F-8FEA-76958F3EFE3E}"/>
          </ac:spMkLst>
        </pc:spChg>
      </pc:sldChg>
      <pc:sldChg chg="addSp modSp new">
        <pc:chgData name="Blevins, Melissa (DBHDS)" userId="S::melissa.blevins@dbhds.virginia.gov::6575bc5f-fcc3-4139-a246-17e6371f972c" providerId="AD" clId="Web-{BFDB6FA8-4B9A-430F-9A99-CDFE5B03B936}" dt="2020-04-10T12:07:07.872" v="226" actId="1076"/>
        <pc:sldMkLst>
          <pc:docMk/>
          <pc:sldMk cId="857275321" sldId="314"/>
        </pc:sldMkLst>
        <pc:spChg chg="add mod">
          <ac:chgData name="Blevins, Melissa (DBHDS)" userId="S::melissa.blevins@dbhds.virginia.gov::6575bc5f-fcc3-4139-a246-17e6371f972c" providerId="AD" clId="Web-{BFDB6FA8-4B9A-430F-9A99-CDFE5B03B936}" dt="2020-04-10T11:56:25.227" v="161" actId="1076"/>
          <ac:spMkLst>
            <pc:docMk/>
            <pc:sldMk cId="857275321" sldId="314"/>
            <ac:spMk id="3" creationId="{706FEEEF-6FCA-46EF-BD9F-70E1BAE2EDE9}"/>
          </ac:spMkLst>
        </pc:spChg>
        <pc:spChg chg="add mod">
          <ac:chgData name="Blevins, Melissa (DBHDS)" userId="S::melissa.blevins@dbhds.virginia.gov::6575bc5f-fcc3-4139-a246-17e6371f972c" providerId="AD" clId="Web-{BFDB6FA8-4B9A-430F-9A99-CDFE5B03B936}" dt="2020-04-10T11:57:20.962" v="182" actId="20577"/>
          <ac:spMkLst>
            <pc:docMk/>
            <pc:sldMk cId="857275321" sldId="314"/>
            <ac:spMk id="4" creationId="{E100E50D-EB72-4020-8385-105728961E56}"/>
          </ac:spMkLst>
        </pc:spChg>
        <pc:spChg chg="add mod">
          <ac:chgData name="Blevins, Melissa (DBHDS)" userId="S::melissa.blevins@dbhds.virginia.gov::6575bc5f-fcc3-4139-a246-17e6371f972c" providerId="AD" clId="Web-{BFDB6FA8-4B9A-430F-9A99-CDFE5B03B936}" dt="2020-04-10T11:58:36.166" v="216" actId="1076"/>
          <ac:spMkLst>
            <pc:docMk/>
            <pc:sldMk cId="857275321" sldId="314"/>
            <ac:spMk id="5" creationId="{B8538419-631D-43B5-92E9-2FFF5AEDE721}"/>
          </ac:spMkLst>
        </pc:spChg>
        <pc:picChg chg="add mod">
          <ac:chgData name="Blevins, Melissa (DBHDS)" userId="S::melissa.blevins@dbhds.virginia.gov::6575bc5f-fcc3-4139-a246-17e6371f972c" providerId="AD" clId="Web-{BFDB6FA8-4B9A-430F-9A99-CDFE5B03B936}" dt="2020-04-10T12:07:07.872" v="226" actId="1076"/>
          <ac:picMkLst>
            <pc:docMk/>
            <pc:sldMk cId="857275321" sldId="314"/>
            <ac:picMk id="6" creationId="{C15F4E73-FFB7-4DC2-B4D9-8A66D768D09A}"/>
          </ac:picMkLst>
        </pc:picChg>
      </pc:sldChg>
      <pc:sldChg chg="addSp modSp new mod ord setBg">
        <pc:chgData name="Blevins, Melissa (DBHDS)" userId="S::melissa.blevins@dbhds.virginia.gov::6575bc5f-fcc3-4139-a246-17e6371f972c" providerId="AD" clId="Web-{BFDB6FA8-4B9A-430F-9A99-CDFE5B03B936}" dt="2020-04-10T12:20:07.018" v="567" actId="20577"/>
        <pc:sldMkLst>
          <pc:docMk/>
          <pc:sldMk cId="2260410917" sldId="315"/>
        </pc:sldMkLst>
        <pc:spChg chg="mod">
          <ac:chgData name="Blevins, Melissa (DBHDS)" userId="S::melissa.blevins@dbhds.virginia.gov::6575bc5f-fcc3-4139-a246-17e6371f972c" providerId="AD" clId="Web-{BFDB6FA8-4B9A-430F-9A99-CDFE5B03B936}" dt="2020-04-10T12:19:37.549" v="554"/>
          <ac:spMkLst>
            <pc:docMk/>
            <pc:sldMk cId="2260410917" sldId="315"/>
            <ac:spMk id="2" creationId="{E831FD7F-33F6-4D18-B412-27C06B5F01B1}"/>
          </ac:spMkLst>
        </pc:spChg>
        <pc:spChg chg="mod">
          <ac:chgData name="Blevins, Melissa (DBHDS)" userId="S::melissa.blevins@dbhds.virginia.gov::6575bc5f-fcc3-4139-a246-17e6371f972c" providerId="AD" clId="Web-{BFDB6FA8-4B9A-430F-9A99-CDFE5B03B936}" dt="2020-04-10T12:20:07.018" v="567" actId="20577"/>
          <ac:spMkLst>
            <pc:docMk/>
            <pc:sldMk cId="2260410917" sldId="315"/>
            <ac:spMk id="3" creationId="{B2459588-3DD6-4F3A-992F-41D2E8BFC153}"/>
          </ac:spMkLst>
        </pc:spChg>
        <pc:spChg chg="mod">
          <ac:chgData name="Blevins, Melissa (DBHDS)" userId="S::melissa.blevins@dbhds.virginia.gov::6575bc5f-fcc3-4139-a246-17e6371f972c" providerId="AD" clId="Web-{BFDB6FA8-4B9A-430F-9A99-CDFE5B03B936}" dt="2020-04-10T12:19:37.549" v="554"/>
          <ac:spMkLst>
            <pc:docMk/>
            <pc:sldMk cId="2260410917" sldId="315"/>
            <ac:spMk id="4" creationId="{EEDB666B-376F-4283-8AF7-1D0412C79ED2}"/>
          </ac:spMkLst>
        </pc:spChg>
        <pc:spChg chg="add">
          <ac:chgData name="Blevins, Melissa (DBHDS)" userId="S::melissa.blevins@dbhds.virginia.gov::6575bc5f-fcc3-4139-a246-17e6371f972c" providerId="AD" clId="Web-{BFDB6FA8-4B9A-430F-9A99-CDFE5B03B936}" dt="2020-04-10T12:19:37.549" v="554"/>
          <ac:spMkLst>
            <pc:docMk/>
            <pc:sldMk cId="2260410917" sldId="315"/>
            <ac:spMk id="11" creationId="{1CD81A2A-6ED4-4EF4-A14C-912D31E14800}"/>
          </ac:spMkLst>
        </pc:spChg>
        <pc:spChg chg="add">
          <ac:chgData name="Blevins, Melissa (DBHDS)" userId="S::melissa.blevins@dbhds.virginia.gov::6575bc5f-fcc3-4139-a246-17e6371f972c" providerId="AD" clId="Web-{BFDB6FA8-4B9A-430F-9A99-CDFE5B03B936}" dt="2020-04-10T12:19:37.549" v="554"/>
          <ac:spMkLst>
            <pc:docMk/>
            <pc:sldMk cId="2260410917" sldId="315"/>
            <ac:spMk id="13" creationId="{1661932C-CA15-4E17-B115-FAE7CBEE4789}"/>
          </ac:spMkLst>
        </pc:spChg>
        <pc:spChg chg="add">
          <ac:chgData name="Blevins, Melissa (DBHDS)" userId="S::melissa.blevins@dbhds.virginia.gov::6575bc5f-fcc3-4139-a246-17e6371f972c" providerId="AD" clId="Web-{BFDB6FA8-4B9A-430F-9A99-CDFE5B03B936}" dt="2020-04-10T12:19:37.549" v="554"/>
          <ac:spMkLst>
            <pc:docMk/>
            <pc:sldMk cId="2260410917" sldId="315"/>
            <ac:spMk id="15" creationId="{8590ADD5-9383-4D3D-9047-3DA2593CCB5D}"/>
          </ac:spMkLst>
        </pc:spChg>
        <pc:spChg chg="add">
          <ac:chgData name="Blevins, Melissa (DBHDS)" userId="S::melissa.blevins@dbhds.virginia.gov::6575bc5f-fcc3-4139-a246-17e6371f972c" providerId="AD" clId="Web-{BFDB6FA8-4B9A-430F-9A99-CDFE5B03B936}" dt="2020-04-10T12:19:37.549" v="554"/>
          <ac:spMkLst>
            <pc:docMk/>
            <pc:sldMk cId="2260410917" sldId="315"/>
            <ac:spMk id="17" creationId="{DABE3E45-88CF-45D8-8D40-C773324D93F6}"/>
          </ac:spMkLst>
        </pc:spChg>
        <pc:spChg chg="add">
          <ac:chgData name="Blevins, Melissa (DBHDS)" userId="S::melissa.blevins@dbhds.virginia.gov::6575bc5f-fcc3-4139-a246-17e6371f972c" providerId="AD" clId="Web-{BFDB6FA8-4B9A-430F-9A99-CDFE5B03B936}" dt="2020-04-10T12:19:37.549" v="554"/>
          <ac:spMkLst>
            <pc:docMk/>
            <pc:sldMk cId="2260410917" sldId="315"/>
            <ac:spMk id="21" creationId="{B91ECDA9-56DC-4270-8F33-01C5637B8CEB}"/>
          </ac:spMkLst>
        </pc:spChg>
        <pc:spChg chg="add">
          <ac:chgData name="Blevins, Melissa (DBHDS)" userId="S::melissa.blevins@dbhds.virginia.gov::6575bc5f-fcc3-4139-a246-17e6371f972c" providerId="AD" clId="Web-{BFDB6FA8-4B9A-430F-9A99-CDFE5B03B936}" dt="2020-04-10T12:19:37.549" v="554"/>
          <ac:spMkLst>
            <pc:docMk/>
            <pc:sldMk cId="2260410917" sldId="315"/>
            <ac:spMk id="23" creationId="{75F47824-961D-465D-84F9-EAE11BC6173B}"/>
          </ac:spMkLst>
        </pc:spChg>
        <pc:spChg chg="add">
          <ac:chgData name="Blevins, Melissa (DBHDS)" userId="S::melissa.blevins@dbhds.virginia.gov::6575bc5f-fcc3-4139-a246-17e6371f972c" providerId="AD" clId="Web-{BFDB6FA8-4B9A-430F-9A99-CDFE5B03B936}" dt="2020-04-10T12:19:37.549" v="554"/>
          <ac:spMkLst>
            <pc:docMk/>
            <pc:sldMk cId="2260410917" sldId="315"/>
            <ac:spMk id="25" creationId="{FEC9DA3E-C1D7-472D-B7C0-F71AE41FBA23}"/>
          </ac:spMkLst>
        </pc:spChg>
        <pc:picChg chg="add">
          <ac:chgData name="Blevins, Melissa (DBHDS)" userId="S::melissa.blevins@dbhds.virginia.gov::6575bc5f-fcc3-4139-a246-17e6371f972c" providerId="AD" clId="Web-{BFDB6FA8-4B9A-430F-9A99-CDFE5B03B936}" dt="2020-04-10T12:19:37.549" v="554"/>
          <ac:picMkLst>
            <pc:docMk/>
            <pc:sldMk cId="2260410917" sldId="315"/>
            <ac:picMk id="8" creationId="{DE5E4EDB-FDC9-47C0-B125-467F8C8576FF}"/>
          </ac:picMkLst>
        </pc:picChg>
        <pc:cxnChg chg="add">
          <ac:chgData name="Blevins, Melissa (DBHDS)" userId="S::melissa.blevins@dbhds.virginia.gov::6575bc5f-fcc3-4139-a246-17e6371f972c" providerId="AD" clId="Web-{BFDB6FA8-4B9A-430F-9A99-CDFE5B03B936}" dt="2020-04-10T12:19:37.549" v="554"/>
          <ac:cxnSpMkLst>
            <pc:docMk/>
            <pc:sldMk cId="2260410917" sldId="315"/>
            <ac:cxnSpMk id="19" creationId="{49CD1692-827B-4C8D-B4A1-134FD04CF45C}"/>
          </ac:cxnSpMkLst>
        </pc:cxnChg>
      </pc:sldChg>
    </pc:docChg>
  </pc:docChgLst>
  <pc:docChgLst>
    <pc:chgData clId="Web-{C793FC66-1C71-C170-684B-2A64C6766C5A}"/>
    <pc:docChg chg="modSld">
      <pc:chgData name="" userId="" providerId="" clId="Web-{C793FC66-1C71-C170-684B-2A64C6766C5A}" dt="2020-04-22T12:34:58.476" v="50" actId="20577"/>
      <pc:docMkLst>
        <pc:docMk/>
      </pc:docMkLst>
      <pc:sldChg chg="modSp">
        <pc:chgData name="" userId="" providerId="" clId="Web-{C793FC66-1C71-C170-684B-2A64C6766C5A}" dt="2020-04-22T12:34:58.476" v="50" actId="20577"/>
        <pc:sldMkLst>
          <pc:docMk/>
          <pc:sldMk cId="2476653913" sldId="318"/>
        </pc:sldMkLst>
        <pc:spChg chg="mod">
          <ac:chgData name="" userId="" providerId="" clId="Web-{C793FC66-1C71-C170-684B-2A64C6766C5A}" dt="2020-04-22T12:34:02.363" v="39" actId="20577"/>
          <ac:spMkLst>
            <pc:docMk/>
            <pc:sldMk cId="2476653913" sldId="318"/>
            <ac:spMk id="19" creationId="{ECECFC29-6609-4279-A244-CB5E6D636496}"/>
          </ac:spMkLst>
        </pc:spChg>
        <pc:spChg chg="mod">
          <ac:chgData name="" userId="" providerId="" clId="Web-{C793FC66-1C71-C170-684B-2A64C6766C5A}" dt="2020-04-22T12:34:58.476" v="50" actId="20577"/>
          <ac:spMkLst>
            <pc:docMk/>
            <pc:sldMk cId="2476653913" sldId="318"/>
            <ac:spMk id="25" creationId="{23118224-B68E-4AF2-AE9A-3E5EEAC747DC}"/>
          </ac:spMkLst>
        </pc:spChg>
      </pc:sldChg>
    </pc:docChg>
  </pc:docChgLst>
  <pc:docChgLst>
    <pc:chgData clId="Web-{717CFA45-F9C9-4A76-945A-466EAB25D226}"/>
    <pc:docChg chg="modSld">
      <pc:chgData name="" userId="" providerId="" clId="Web-{717CFA45-F9C9-4A76-945A-466EAB25D226}" dt="2020-04-15T18:35:53.452" v="10" actId="20577"/>
      <pc:docMkLst>
        <pc:docMk/>
      </pc:docMkLst>
      <pc:sldChg chg="modSp">
        <pc:chgData name="" userId="" providerId="" clId="Web-{717CFA45-F9C9-4A76-945A-466EAB25D226}" dt="2020-04-15T18:34:54.777" v="6" actId="14100"/>
        <pc:sldMkLst>
          <pc:docMk/>
          <pc:sldMk cId="218096800" sldId="322"/>
        </pc:sldMkLst>
        <pc:spChg chg="mod">
          <ac:chgData name="" userId="" providerId="" clId="Web-{717CFA45-F9C9-4A76-945A-466EAB25D226}" dt="2020-04-15T18:34:54.777" v="6" actId="14100"/>
          <ac:spMkLst>
            <pc:docMk/>
            <pc:sldMk cId="218096800" sldId="322"/>
            <ac:spMk id="3" creationId="{1E50E438-0A39-4B46-A83F-394F9F4D8947}"/>
          </ac:spMkLst>
        </pc:spChg>
      </pc:sldChg>
      <pc:sldChg chg="modSp">
        <pc:chgData name="" userId="" providerId="" clId="Web-{717CFA45-F9C9-4A76-945A-466EAB25D226}" dt="2020-04-15T18:35:53.452" v="9" actId="20577"/>
        <pc:sldMkLst>
          <pc:docMk/>
          <pc:sldMk cId="2033690793" sldId="324"/>
        </pc:sldMkLst>
        <pc:spChg chg="mod">
          <ac:chgData name="" userId="" providerId="" clId="Web-{717CFA45-F9C9-4A76-945A-466EAB25D226}" dt="2020-04-15T18:35:53.452" v="9" actId="20577"/>
          <ac:spMkLst>
            <pc:docMk/>
            <pc:sldMk cId="2033690793" sldId="324"/>
            <ac:spMk id="2" creationId="{10BF27F0-7A6B-4F4D-8064-898B42EA45F5}"/>
          </ac:spMkLst>
        </pc:spChg>
      </pc:sldChg>
    </pc:docChg>
  </pc:docChgLst>
  <pc:docChgLst>
    <pc:chgData name="Richardson, Joy (DBHDS)" userId="S::joy.richardson@dbhds.virginia.gov::ace70295-87b6-482d-b9ba-cb7c70a162ec" providerId="AD" clId="Web-{62DE0763-D4AF-4D11-8DE1-05216A496122}"/>
    <pc:docChg chg="modSld">
      <pc:chgData name="Richardson, Joy (DBHDS)" userId="S::joy.richardson@dbhds.virginia.gov::ace70295-87b6-482d-b9ba-cb7c70a162ec" providerId="AD" clId="Web-{62DE0763-D4AF-4D11-8DE1-05216A496122}" dt="2020-04-15T16:54:58.861" v="38" actId="20577"/>
      <pc:docMkLst>
        <pc:docMk/>
      </pc:docMkLst>
      <pc:sldChg chg="modSp">
        <pc:chgData name="Richardson, Joy (DBHDS)" userId="S::joy.richardson@dbhds.virginia.gov::ace70295-87b6-482d-b9ba-cb7c70a162ec" providerId="AD" clId="Web-{62DE0763-D4AF-4D11-8DE1-05216A496122}" dt="2020-04-15T16:54:58.861" v="37" actId="20577"/>
        <pc:sldMkLst>
          <pc:docMk/>
          <pc:sldMk cId="3931423430" sldId="319"/>
        </pc:sldMkLst>
        <pc:spChg chg="mod">
          <ac:chgData name="Richardson, Joy (DBHDS)" userId="S::joy.richardson@dbhds.virginia.gov::ace70295-87b6-482d-b9ba-cb7c70a162ec" providerId="AD" clId="Web-{62DE0763-D4AF-4D11-8DE1-05216A496122}" dt="2020-04-15T16:54:58.861" v="37" actId="20577"/>
          <ac:spMkLst>
            <pc:docMk/>
            <pc:sldMk cId="3931423430" sldId="319"/>
            <ac:spMk id="4" creationId="{FA54EA12-6FA0-4E25-BB89-A53BBF280E63}"/>
          </ac:spMkLst>
        </pc:spChg>
      </pc:sldChg>
    </pc:docChg>
  </pc:docChgLst>
  <pc:docChgLst>
    <pc:chgData clId="Web-{5FD78347-C007-452F-A036-02C550BA3817}"/>
    <pc:docChg chg="modSld">
      <pc:chgData name="" userId="" providerId="" clId="Web-{5FD78347-C007-452F-A036-02C550BA3817}" dt="2020-05-12T23:45:41.851" v="5" actId="1076"/>
      <pc:docMkLst>
        <pc:docMk/>
      </pc:docMkLst>
      <pc:sldChg chg="modSp">
        <pc:chgData name="" userId="" providerId="" clId="Web-{5FD78347-C007-452F-A036-02C550BA3817}" dt="2020-05-12T23:45:41.851" v="5" actId="1076"/>
        <pc:sldMkLst>
          <pc:docMk/>
          <pc:sldMk cId="2036695271" sldId="320"/>
        </pc:sldMkLst>
        <pc:picChg chg="mod">
          <ac:chgData name="" userId="" providerId="" clId="Web-{5FD78347-C007-452F-A036-02C550BA3817}" dt="2020-05-12T23:45:41.851" v="5" actId="1076"/>
          <ac:picMkLst>
            <pc:docMk/>
            <pc:sldMk cId="2036695271" sldId="320"/>
            <ac:picMk id="10" creationId="{5CC959F1-FCAB-4909-B7EB-47CE0B468032}"/>
          </ac:picMkLst>
        </pc:picChg>
      </pc:sldChg>
      <pc:sldChg chg="modSp">
        <pc:chgData name="" userId="" providerId="" clId="Web-{5FD78347-C007-452F-A036-02C550BA3817}" dt="2020-05-12T23:44:34.429" v="2" actId="20577"/>
        <pc:sldMkLst>
          <pc:docMk/>
          <pc:sldMk cId="1376938549" sldId="328"/>
        </pc:sldMkLst>
        <pc:spChg chg="mod">
          <ac:chgData name="" userId="" providerId="" clId="Web-{5FD78347-C007-452F-A036-02C550BA3817}" dt="2020-05-12T23:44:34.429" v="2" actId="20577"/>
          <ac:spMkLst>
            <pc:docMk/>
            <pc:sldMk cId="1376938549" sldId="328"/>
            <ac:spMk id="3" creationId="{00000000-0000-0000-0000-000000000000}"/>
          </ac:spMkLst>
        </pc:spChg>
      </pc:sldChg>
    </pc:docChg>
  </pc:docChgLst>
  <pc:docChgLst>
    <pc:chgData name="Blevins, Melissa (DBHDS)" userId="S::melissa.blevins@dbhds.virginia.gov::6575bc5f-fcc3-4139-a246-17e6371f972c" providerId="AD" clId="Web-{7F333D20-6C06-47B2-A3AD-332C206170FD}"/>
    <pc:docChg chg="modSld">
      <pc:chgData name="Blevins, Melissa (DBHDS)" userId="S::melissa.blevins@dbhds.virginia.gov::6575bc5f-fcc3-4139-a246-17e6371f972c" providerId="AD" clId="Web-{7F333D20-6C06-47B2-A3AD-332C206170FD}" dt="2020-04-21T13:16:51.455" v="34" actId="20577"/>
      <pc:docMkLst>
        <pc:docMk/>
      </pc:docMkLst>
      <pc:sldChg chg="modSp">
        <pc:chgData name="Blevins, Melissa (DBHDS)" userId="S::melissa.blevins@dbhds.virginia.gov::6575bc5f-fcc3-4139-a246-17e6371f972c" providerId="AD" clId="Web-{7F333D20-6C06-47B2-A3AD-332C206170FD}" dt="2020-04-21T13:16:51.455" v="33" actId="20577"/>
        <pc:sldMkLst>
          <pc:docMk/>
          <pc:sldMk cId="2822325550" sldId="334"/>
        </pc:sldMkLst>
        <pc:spChg chg="mod">
          <ac:chgData name="Blevins, Melissa (DBHDS)" userId="S::melissa.blevins@dbhds.virginia.gov::6575bc5f-fcc3-4139-a246-17e6371f972c" providerId="AD" clId="Web-{7F333D20-6C06-47B2-A3AD-332C206170FD}" dt="2020-04-21T13:16:51.455" v="33" actId="20577"/>
          <ac:spMkLst>
            <pc:docMk/>
            <pc:sldMk cId="2822325550" sldId="334"/>
            <ac:spMk id="18" creationId="{66B62B7C-F024-4329-88C9-3203678BD1EF}"/>
          </ac:spMkLst>
        </pc:spChg>
      </pc:sldChg>
    </pc:docChg>
  </pc:docChgLst>
  <pc:docChgLst>
    <pc:chgData clId="Web-{C7EBF0EB-623D-AB51-C8C7-DDB336015D3D}"/>
    <pc:docChg chg="modSld">
      <pc:chgData name="" userId="" providerId="" clId="Web-{C7EBF0EB-623D-AB51-C8C7-DDB336015D3D}" dt="2020-05-12T16:46:12.998" v="79" actId="20577"/>
      <pc:docMkLst>
        <pc:docMk/>
      </pc:docMkLst>
      <pc:sldChg chg="modSp">
        <pc:chgData name="" userId="" providerId="" clId="Web-{C7EBF0EB-623D-AB51-C8C7-DDB336015D3D}" dt="2020-05-12T16:41:15.320" v="3" actId="20577"/>
        <pc:sldMkLst>
          <pc:docMk/>
          <pc:sldMk cId="3931423430" sldId="319"/>
        </pc:sldMkLst>
        <pc:spChg chg="mod">
          <ac:chgData name="" userId="" providerId="" clId="Web-{C7EBF0EB-623D-AB51-C8C7-DDB336015D3D}" dt="2020-05-12T16:41:15.320" v="3" actId="20577"/>
          <ac:spMkLst>
            <pc:docMk/>
            <pc:sldMk cId="3931423430" sldId="319"/>
            <ac:spMk id="4" creationId="{00000000-0000-0000-0000-000000000000}"/>
          </ac:spMkLst>
        </pc:spChg>
      </pc:sldChg>
      <pc:sldChg chg="modSp">
        <pc:chgData name="" userId="" providerId="" clId="Web-{C7EBF0EB-623D-AB51-C8C7-DDB336015D3D}" dt="2020-05-12T16:46:12.998" v="78" actId="20577"/>
        <pc:sldMkLst>
          <pc:docMk/>
          <pc:sldMk cId="4209222712" sldId="337"/>
        </pc:sldMkLst>
        <pc:spChg chg="mod">
          <ac:chgData name="" userId="" providerId="" clId="Web-{C7EBF0EB-623D-AB51-C8C7-DDB336015D3D}" dt="2020-05-12T16:46:12.998" v="78" actId="20577"/>
          <ac:spMkLst>
            <pc:docMk/>
            <pc:sldMk cId="4209222712" sldId="337"/>
            <ac:spMk id="3" creationId="{42272C53-B817-4F97-99FD-A7B521E8A80F}"/>
          </ac:spMkLst>
        </pc:spChg>
      </pc:sldChg>
    </pc:docChg>
  </pc:docChgLst>
  <pc:docChgLst>
    <pc:chgData name="Blevins, Melissa (DBHDS)" userId="S::melissa.blevins@dbhds.virginia.gov::6575bc5f-fcc3-4139-a246-17e6371f972c" providerId="AD" clId="Web-{BC38BC4C-4D45-432B-8A57-93B3A7F43752}"/>
    <pc:docChg chg="modSld">
      <pc:chgData name="Blevins, Melissa (DBHDS)" userId="S::melissa.blevins@dbhds.virginia.gov::6575bc5f-fcc3-4139-a246-17e6371f972c" providerId="AD" clId="Web-{BC38BC4C-4D45-432B-8A57-93B3A7F43752}" dt="2020-04-13T15:33:49.859" v="691" actId="20577"/>
      <pc:docMkLst>
        <pc:docMk/>
      </pc:docMkLst>
      <pc:sldChg chg="addSp modSp">
        <pc:chgData name="Blevins, Melissa (DBHDS)" userId="S::melissa.blevins@dbhds.virginia.gov::6575bc5f-fcc3-4139-a246-17e6371f972c" providerId="AD" clId="Web-{BC38BC4C-4D45-432B-8A57-93B3A7F43752}" dt="2020-04-13T15:27:14.356" v="650" actId="20577"/>
        <pc:sldMkLst>
          <pc:docMk/>
          <pc:sldMk cId="1180396736" sldId="304"/>
        </pc:sldMkLst>
        <pc:spChg chg="add mod">
          <ac:chgData name="Blevins, Melissa (DBHDS)" userId="S::melissa.blevins@dbhds.virginia.gov::6575bc5f-fcc3-4139-a246-17e6371f972c" providerId="AD" clId="Web-{BC38BC4C-4D45-432B-8A57-93B3A7F43752}" dt="2020-04-13T15:27:14.356" v="650" actId="20577"/>
          <ac:spMkLst>
            <pc:docMk/>
            <pc:sldMk cId="1180396736" sldId="304"/>
            <ac:spMk id="5" creationId="{3A46B5D0-68F4-4761-8C83-AEC7EE0E160C}"/>
          </ac:spMkLst>
        </pc:spChg>
      </pc:sldChg>
      <pc:sldChg chg="modSp">
        <pc:chgData name="Blevins, Melissa (DBHDS)" userId="S::melissa.blevins@dbhds.virginia.gov::6575bc5f-fcc3-4139-a246-17e6371f972c" providerId="AD" clId="Web-{BC38BC4C-4D45-432B-8A57-93B3A7F43752}" dt="2020-04-13T15:33:49.859" v="691" actId="20577"/>
        <pc:sldMkLst>
          <pc:docMk/>
          <pc:sldMk cId="3604124011" sldId="313"/>
        </pc:sldMkLst>
        <pc:spChg chg="mod">
          <ac:chgData name="Blevins, Melissa (DBHDS)" userId="S::melissa.blevins@dbhds.virginia.gov::6575bc5f-fcc3-4139-a246-17e6371f972c" providerId="AD" clId="Web-{BC38BC4C-4D45-432B-8A57-93B3A7F43752}" dt="2020-04-13T15:33:49.859" v="691" actId="20577"/>
          <ac:spMkLst>
            <pc:docMk/>
            <pc:sldMk cId="3604124011" sldId="313"/>
            <ac:spMk id="3" creationId="{07201392-A7FF-428F-8FEA-76958F3EFE3E}"/>
          </ac:spMkLst>
        </pc:spChg>
      </pc:sldChg>
      <pc:sldChg chg="addSp delSp modSp">
        <pc:chgData name="Blevins, Melissa (DBHDS)" userId="S::melissa.blevins@dbhds.virginia.gov::6575bc5f-fcc3-4139-a246-17e6371f972c" providerId="AD" clId="Web-{BC38BC4C-4D45-432B-8A57-93B3A7F43752}" dt="2020-04-13T15:33:11.765" v="689"/>
        <pc:sldMkLst>
          <pc:docMk/>
          <pc:sldMk cId="1266930870" sldId="317"/>
        </pc:sldMkLst>
        <pc:spChg chg="del">
          <ac:chgData name="Blevins, Melissa (DBHDS)" userId="S::melissa.blevins@dbhds.virginia.gov::6575bc5f-fcc3-4139-a246-17e6371f972c" providerId="AD" clId="Web-{BC38BC4C-4D45-432B-8A57-93B3A7F43752}" dt="2020-04-13T15:32:53.702" v="686"/>
          <ac:spMkLst>
            <pc:docMk/>
            <pc:sldMk cId="1266930870" sldId="317"/>
            <ac:spMk id="13" creationId="{636D78FE-E541-47D2-88DA-1371469CB7FD}"/>
          </ac:spMkLst>
        </pc:spChg>
        <pc:spChg chg="del">
          <ac:chgData name="Blevins, Melissa (DBHDS)" userId="S::melissa.blevins@dbhds.virginia.gov::6575bc5f-fcc3-4139-a246-17e6371f972c" providerId="AD" clId="Web-{BC38BC4C-4D45-432B-8A57-93B3A7F43752}" dt="2020-04-13T15:32:59.062" v="687"/>
          <ac:spMkLst>
            <pc:docMk/>
            <pc:sldMk cId="1266930870" sldId="317"/>
            <ac:spMk id="22" creationId="{180FD73C-1FBF-4835-A054-1B6B5EF04778}"/>
          </ac:spMkLst>
        </pc:spChg>
        <pc:spChg chg="del">
          <ac:chgData name="Blevins, Melissa (DBHDS)" userId="S::melissa.blevins@dbhds.virginia.gov::6575bc5f-fcc3-4139-a246-17e6371f972c" providerId="AD" clId="Web-{BC38BC4C-4D45-432B-8A57-93B3A7F43752}" dt="2020-04-13T15:33:11.765" v="689"/>
          <ac:spMkLst>
            <pc:docMk/>
            <pc:sldMk cId="1266930870" sldId="317"/>
            <ac:spMk id="23" creationId="{D2E2E834-064C-4060-8DBC-F954E6FC20D6}"/>
          </ac:spMkLst>
        </pc:spChg>
        <pc:spChg chg="del">
          <ac:chgData name="Blevins, Melissa (DBHDS)" userId="S::melissa.blevins@dbhds.virginia.gov::6575bc5f-fcc3-4139-a246-17e6371f972c" providerId="AD" clId="Web-{BC38BC4C-4D45-432B-8A57-93B3A7F43752}" dt="2020-04-13T15:32:47.843" v="684"/>
          <ac:spMkLst>
            <pc:docMk/>
            <pc:sldMk cId="1266930870" sldId="317"/>
            <ac:spMk id="24" creationId="{518A5B57-76C0-4710-A5C9-8B8BD6ED097C}"/>
          </ac:spMkLst>
        </pc:spChg>
        <pc:spChg chg="del mod">
          <ac:chgData name="Blevins, Melissa (DBHDS)" userId="S::melissa.blevins@dbhds.virginia.gov::6575bc5f-fcc3-4139-a246-17e6371f972c" providerId="AD" clId="Web-{BC38BC4C-4D45-432B-8A57-93B3A7F43752}" dt="2020-04-13T15:32:51.124" v="685"/>
          <ac:spMkLst>
            <pc:docMk/>
            <pc:sldMk cId="1266930870" sldId="317"/>
            <ac:spMk id="25" creationId="{F5946170-14F4-40EA-8997-97C328B4EB02}"/>
          </ac:spMkLst>
        </pc:spChg>
        <pc:spChg chg="del mod">
          <ac:chgData name="Blevins, Melissa (DBHDS)" userId="S::melissa.blevins@dbhds.virginia.gov::6575bc5f-fcc3-4139-a246-17e6371f972c" providerId="AD" clId="Web-{BC38BC4C-4D45-432B-8A57-93B3A7F43752}" dt="2020-04-13T15:32:41.187" v="681"/>
          <ac:spMkLst>
            <pc:docMk/>
            <pc:sldMk cId="1266930870" sldId="317"/>
            <ac:spMk id="26" creationId="{FC968C66-9785-45E4-8256-CDBCF299044F}"/>
          </ac:spMkLst>
        </pc:spChg>
        <pc:spChg chg="del mod">
          <ac:chgData name="Blevins, Melissa (DBHDS)" userId="S::melissa.blevins@dbhds.virginia.gov::6575bc5f-fcc3-4139-a246-17e6371f972c" providerId="AD" clId="Web-{BC38BC4C-4D45-432B-8A57-93B3A7F43752}" dt="2020-04-13T15:32:45.171" v="683"/>
          <ac:spMkLst>
            <pc:docMk/>
            <pc:sldMk cId="1266930870" sldId="317"/>
            <ac:spMk id="27" creationId="{493734D0-244B-470A-99B4-6C13C5956EDA}"/>
          </ac:spMkLst>
        </pc:spChg>
        <pc:spChg chg="del">
          <ac:chgData name="Blevins, Melissa (DBHDS)" userId="S::melissa.blevins@dbhds.virginia.gov::6575bc5f-fcc3-4139-a246-17e6371f972c" providerId="AD" clId="Web-{BC38BC4C-4D45-432B-8A57-93B3A7F43752}" dt="2020-04-13T15:32:42.890" v="682"/>
          <ac:spMkLst>
            <pc:docMk/>
            <pc:sldMk cId="1266930870" sldId="317"/>
            <ac:spMk id="28" creationId="{7E0783AC-12D1-4724-A21D-4BB3FE97C371}"/>
          </ac:spMkLst>
        </pc:spChg>
        <pc:spChg chg="add mod">
          <ac:chgData name="Blevins, Melissa (DBHDS)" userId="S::melissa.blevins@dbhds.virginia.gov::6575bc5f-fcc3-4139-a246-17e6371f972c" providerId="AD" clId="Web-{BC38BC4C-4D45-432B-8A57-93B3A7F43752}" dt="2020-04-13T15:29:59.904" v="662" actId="1076"/>
          <ac:spMkLst>
            <pc:docMk/>
            <pc:sldMk cId="1266930870" sldId="317"/>
            <ac:spMk id="29" creationId="{1E58F53B-6A67-4471-9ACD-BA82B803D4BB}"/>
          </ac:spMkLst>
        </pc:spChg>
        <pc:spChg chg="add mod">
          <ac:chgData name="Blevins, Melissa (DBHDS)" userId="S::melissa.blevins@dbhds.virginia.gov::6575bc5f-fcc3-4139-a246-17e6371f972c" providerId="AD" clId="Web-{BC38BC4C-4D45-432B-8A57-93B3A7F43752}" dt="2020-04-13T15:31:39.420" v="671" actId="1076"/>
          <ac:spMkLst>
            <pc:docMk/>
            <pc:sldMk cId="1266930870" sldId="317"/>
            <ac:spMk id="30" creationId="{C13C926C-719D-4192-BF3C-7F6336FEFE98}"/>
          </ac:spMkLst>
        </pc:spChg>
        <pc:spChg chg="add mod">
          <ac:chgData name="Blevins, Melissa (DBHDS)" userId="S::melissa.blevins@dbhds.virginia.gov::6575bc5f-fcc3-4139-a246-17e6371f972c" providerId="AD" clId="Web-{BC38BC4C-4D45-432B-8A57-93B3A7F43752}" dt="2020-04-13T15:33:06.077" v="688" actId="14100"/>
          <ac:spMkLst>
            <pc:docMk/>
            <pc:sldMk cId="1266930870" sldId="317"/>
            <ac:spMk id="31" creationId="{CF45AFC6-3DF9-46C9-AF11-120ECFC4658B}"/>
          </ac:spMkLst>
        </pc:spChg>
        <pc:spChg chg="del">
          <ac:chgData name="Blevins, Melissa (DBHDS)" userId="S::melissa.blevins@dbhds.virginia.gov::6575bc5f-fcc3-4139-a246-17e6371f972c" providerId="AD" clId="Web-{BC38BC4C-4D45-432B-8A57-93B3A7F43752}" dt="2020-04-13T15:32:34.358" v="679"/>
          <ac:spMkLst>
            <pc:docMk/>
            <pc:sldMk cId="1266930870" sldId="317"/>
            <ac:spMk id="32" creationId="{76A4EFD9-AE2B-468E-802C-FC73C412DB94}"/>
          </ac:spMkLst>
        </pc:spChg>
        <pc:spChg chg="del">
          <ac:chgData name="Blevins, Melissa (DBHDS)" userId="S::melissa.blevins@dbhds.virginia.gov::6575bc5f-fcc3-4139-a246-17e6371f972c" providerId="AD" clId="Web-{BC38BC4C-4D45-432B-8A57-93B3A7F43752}" dt="2020-04-13T15:32:37.108" v="680"/>
          <ac:spMkLst>
            <pc:docMk/>
            <pc:sldMk cId="1266930870" sldId="317"/>
            <ac:spMk id="33" creationId="{D932D7FC-55EF-4919-AB00-0B2350EF3D9C}"/>
          </ac:spMkLst>
        </pc:spChg>
        <pc:spChg chg="add mod">
          <ac:chgData name="Blevins, Melissa (DBHDS)" userId="S::melissa.blevins@dbhds.virginia.gov::6575bc5f-fcc3-4139-a246-17e6371f972c" providerId="AD" clId="Web-{BC38BC4C-4D45-432B-8A57-93B3A7F43752}" dt="2020-04-13T15:32:30.796" v="678" actId="1076"/>
          <ac:spMkLst>
            <pc:docMk/>
            <pc:sldMk cId="1266930870" sldId="317"/>
            <ac:spMk id="34" creationId="{1094B54F-7950-4C64-BF6E-BE774AAF9BB6}"/>
          </ac:spMkLst>
        </pc:spChg>
        <pc:spChg chg="add mod">
          <ac:chgData name="Blevins, Melissa (DBHDS)" userId="S::melissa.blevins@dbhds.virginia.gov::6575bc5f-fcc3-4139-a246-17e6371f972c" providerId="AD" clId="Web-{BC38BC4C-4D45-432B-8A57-93B3A7F43752}" dt="2020-04-13T15:32:19.155" v="677" actId="1076"/>
          <ac:spMkLst>
            <pc:docMk/>
            <pc:sldMk cId="1266930870" sldId="317"/>
            <ac:spMk id="35" creationId="{425E86B1-BAB1-4540-8F10-955BB9D016C6}"/>
          </ac:spMkLst>
        </pc:spChg>
        <pc:picChg chg="add mod">
          <ac:chgData name="Blevins, Melissa (DBHDS)" userId="S::melissa.blevins@dbhds.virginia.gov::6575bc5f-fcc3-4139-a246-17e6371f972c" providerId="AD" clId="Web-{BC38BC4C-4D45-432B-8A57-93B3A7F43752}" dt="2020-04-13T15:29:35.701" v="660" actId="14100"/>
          <ac:picMkLst>
            <pc:docMk/>
            <pc:sldMk cId="1266930870" sldId="317"/>
            <ac:picMk id="4" creationId="{A2AFCA49-2760-47D9-A3F8-1381DE177857}"/>
          </ac:picMkLst>
        </pc:picChg>
        <pc:picChg chg="add mod">
          <ac:chgData name="Blevins, Melissa (DBHDS)" userId="S::melissa.blevins@dbhds.virginia.gov::6575bc5f-fcc3-4139-a246-17e6371f972c" providerId="AD" clId="Web-{BC38BC4C-4D45-432B-8A57-93B3A7F43752}" dt="2020-04-13T15:31:26.202" v="669" actId="14100"/>
          <ac:picMkLst>
            <pc:docMk/>
            <pc:sldMk cId="1266930870" sldId="317"/>
            <ac:picMk id="8" creationId="{EAC09AE8-6CA1-4DAB-B119-5C62E958673A}"/>
          </ac:picMkLst>
        </pc:picChg>
        <pc:picChg chg="del">
          <ac:chgData name="Blevins, Melissa (DBHDS)" userId="S::melissa.blevins@dbhds.virginia.gov::6575bc5f-fcc3-4139-a246-17e6371f972c" providerId="AD" clId="Web-{BC38BC4C-4D45-432B-8A57-93B3A7F43752}" dt="2020-04-13T15:29:08.826" v="653"/>
          <ac:picMkLst>
            <pc:docMk/>
            <pc:sldMk cId="1266930870" sldId="317"/>
            <ac:picMk id="9" creationId="{A1347BBC-481A-45D3-B775-7CCC593FB7C6}"/>
          </ac:picMkLst>
        </pc:picChg>
      </pc:sldChg>
    </pc:docChg>
  </pc:docChgLst>
  <pc:docChgLst>
    <pc:chgData clId="Web-{D789FFC9-3F97-9888-0627-C1392E9830E0}"/>
    <pc:docChg chg="modSld">
      <pc:chgData name="" userId="" providerId="" clId="Web-{D789FFC9-3F97-9888-0627-C1392E9830E0}" dt="2020-04-08T18:03:18.575" v="242"/>
      <pc:docMkLst>
        <pc:docMk/>
      </pc:docMkLst>
      <pc:sldChg chg="addSp modSp">
        <pc:chgData name="" userId="" providerId="" clId="Web-{D789FFC9-3F97-9888-0627-C1392E9830E0}" dt="2020-04-08T17:54:02.711" v="226" actId="1076"/>
        <pc:sldMkLst>
          <pc:docMk/>
          <pc:sldMk cId="2913510468" sldId="295"/>
        </pc:sldMkLst>
        <pc:picChg chg="add mod">
          <ac:chgData name="" userId="" providerId="" clId="Web-{D789FFC9-3F97-9888-0627-C1392E9830E0}" dt="2020-04-08T17:54:02.711" v="226" actId="1076"/>
          <ac:picMkLst>
            <pc:docMk/>
            <pc:sldMk cId="2913510468" sldId="295"/>
            <ac:picMk id="5" creationId="{E90D8F99-BCA1-4E81-96B6-C7BA0B0E1BAF}"/>
          </ac:picMkLst>
        </pc:picChg>
      </pc:sldChg>
      <pc:sldChg chg="addSp delSp modSp mod setBg setClrOvrMap">
        <pc:chgData name="" userId="" providerId="" clId="Web-{D789FFC9-3F97-9888-0627-C1392E9830E0}" dt="2020-04-08T18:03:18.575" v="242"/>
        <pc:sldMkLst>
          <pc:docMk/>
          <pc:sldMk cId="3999120592" sldId="297"/>
        </pc:sldMkLst>
        <pc:spChg chg="mod">
          <ac:chgData name="" userId="" providerId="" clId="Web-{D789FFC9-3F97-9888-0627-C1392E9830E0}" dt="2020-04-08T18:03:18.575" v="242"/>
          <ac:spMkLst>
            <pc:docMk/>
            <pc:sldMk cId="3999120592" sldId="297"/>
            <ac:spMk id="2" creationId="{CE6C524F-0E2E-4BB9-83A0-AD080EF232DD}"/>
          </ac:spMkLst>
        </pc:spChg>
        <pc:spChg chg="mod">
          <ac:chgData name="" userId="" providerId="" clId="Web-{D789FFC9-3F97-9888-0627-C1392E9830E0}" dt="2020-04-08T18:03:18.575" v="242"/>
          <ac:spMkLst>
            <pc:docMk/>
            <pc:sldMk cId="3999120592" sldId="297"/>
            <ac:spMk id="3" creationId="{D71D6C1E-FC3E-4711-8345-82FA04FC3FCF}"/>
          </ac:spMkLst>
        </pc:spChg>
        <pc:spChg chg="mod ord">
          <ac:chgData name="" userId="" providerId="" clId="Web-{D789FFC9-3F97-9888-0627-C1392E9830E0}" dt="2020-04-08T18:03:18.575" v="242"/>
          <ac:spMkLst>
            <pc:docMk/>
            <pc:sldMk cId="3999120592" sldId="297"/>
            <ac:spMk id="4" creationId="{9CBED2AB-3FD8-4462-B834-9BF3B06FD258}"/>
          </ac:spMkLst>
        </pc:spChg>
        <pc:spChg chg="add del">
          <ac:chgData name="" userId="" providerId="" clId="Web-{D789FFC9-3F97-9888-0627-C1392E9830E0}" dt="2020-04-08T18:03:18.575" v="242"/>
          <ac:spMkLst>
            <pc:docMk/>
            <pc:sldMk cId="3999120592" sldId="297"/>
            <ac:spMk id="10" creationId="{81AEB8A9-B768-4E30-BA55-D919E6687343}"/>
          </ac:spMkLst>
        </pc:spChg>
        <pc:spChg chg="add del">
          <ac:chgData name="" userId="" providerId="" clId="Web-{D789FFC9-3F97-9888-0627-C1392E9830E0}" dt="2020-04-08T18:03:18.575" v="242"/>
          <ac:spMkLst>
            <pc:docMk/>
            <pc:sldMk cId="3999120592" sldId="297"/>
            <ac:spMk id="15" creationId="{867D4867-5BA7-4462-B2F6-A23F4A622AA7}"/>
          </ac:spMkLst>
        </pc:spChg>
        <pc:picChg chg="add del mod">
          <ac:chgData name="" userId="" providerId="" clId="Web-{D789FFC9-3F97-9888-0627-C1392E9830E0}" dt="2020-04-08T18:01:51.415" v="229"/>
          <ac:picMkLst>
            <pc:docMk/>
            <pc:sldMk cId="3999120592" sldId="297"/>
            <ac:picMk id="5" creationId="{40B2AF03-2FC7-4D7D-B514-1E50F5AAEB7D}"/>
          </ac:picMkLst>
        </pc:picChg>
        <pc:picChg chg="add mod">
          <ac:chgData name="" userId="" providerId="" clId="Web-{D789FFC9-3F97-9888-0627-C1392E9830E0}" dt="2020-04-08T18:03:18.575" v="242"/>
          <ac:picMkLst>
            <pc:docMk/>
            <pc:sldMk cId="3999120592" sldId="297"/>
            <ac:picMk id="7" creationId="{EB75FDFD-73D2-4D89-89B1-EF59DDAF234F}"/>
          </ac:picMkLst>
        </pc:picChg>
      </pc:sldChg>
      <pc:sldChg chg="modSp">
        <pc:chgData name="" userId="" providerId="" clId="Web-{D789FFC9-3F97-9888-0627-C1392E9830E0}" dt="2020-04-08T17:43:35.924" v="183" actId="20577"/>
        <pc:sldMkLst>
          <pc:docMk/>
          <pc:sldMk cId="1180396736" sldId="304"/>
        </pc:sldMkLst>
        <pc:spChg chg="mod">
          <ac:chgData name="" userId="" providerId="" clId="Web-{D789FFC9-3F97-9888-0627-C1392E9830E0}" dt="2020-04-08T17:43:35.924" v="183" actId="20577"/>
          <ac:spMkLst>
            <pc:docMk/>
            <pc:sldMk cId="1180396736" sldId="304"/>
            <ac:spMk id="3" creationId="{89C97140-EA1C-4391-A4EB-86F6A47E1B96}"/>
          </ac:spMkLst>
        </pc:spChg>
      </pc:sldChg>
    </pc:docChg>
  </pc:docChgLst>
  <pc:docChgLst>
    <pc:chgData name="Blevins, Melissa (DBHDS)" userId="S::melissa.blevins@dbhds.virginia.gov::6575bc5f-fcc3-4139-a246-17e6371f972c" providerId="AD" clId="Web-{13FF2CE9-9A38-4EB9-AE1A-61F8DBA7035F}"/>
    <pc:docChg chg="modSld">
      <pc:chgData name="Blevins, Melissa (DBHDS)" userId="S::melissa.blevins@dbhds.virginia.gov::6575bc5f-fcc3-4139-a246-17e6371f972c" providerId="AD" clId="Web-{13FF2CE9-9A38-4EB9-AE1A-61F8DBA7035F}" dt="2020-04-13T12:36:11.793" v="10" actId="20577"/>
      <pc:docMkLst>
        <pc:docMk/>
      </pc:docMkLst>
      <pc:sldChg chg="modSp">
        <pc:chgData name="Blevins, Melissa (DBHDS)" userId="S::melissa.blevins@dbhds.virginia.gov::6575bc5f-fcc3-4139-a246-17e6371f972c" providerId="AD" clId="Web-{13FF2CE9-9A38-4EB9-AE1A-61F8DBA7035F}" dt="2020-04-13T12:35:29.730" v="6" actId="20577"/>
        <pc:sldMkLst>
          <pc:docMk/>
          <pc:sldMk cId="2544843454" sldId="294"/>
        </pc:sldMkLst>
        <pc:spChg chg="mod">
          <ac:chgData name="Blevins, Melissa (DBHDS)" userId="S::melissa.blevins@dbhds.virginia.gov::6575bc5f-fcc3-4139-a246-17e6371f972c" providerId="AD" clId="Web-{13FF2CE9-9A38-4EB9-AE1A-61F8DBA7035F}" dt="2020-04-13T12:35:29.730" v="6" actId="20577"/>
          <ac:spMkLst>
            <pc:docMk/>
            <pc:sldMk cId="2544843454" sldId="294"/>
            <ac:spMk id="4" creationId="{539887FB-1C9C-4384-95F1-102C1D5A5B51}"/>
          </ac:spMkLst>
        </pc:spChg>
      </pc:sldChg>
      <pc:sldChg chg="modSp">
        <pc:chgData name="Blevins, Melissa (DBHDS)" userId="S::melissa.blevins@dbhds.virginia.gov::6575bc5f-fcc3-4139-a246-17e6371f972c" providerId="AD" clId="Web-{13FF2CE9-9A38-4EB9-AE1A-61F8DBA7035F}" dt="2020-04-13T12:36:11.793" v="9" actId="20577"/>
        <pc:sldMkLst>
          <pc:docMk/>
          <pc:sldMk cId="3688420012" sldId="309"/>
        </pc:sldMkLst>
        <pc:spChg chg="mod">
          <ac:chgData name="Blevins, Melissa (DBHDS)" userId="S::melissa.blevins@dbhds.virginia.gov::6575bc5f-fcc3-4139-a246-17e6371f972c" providerId="AD" clId="Web-{13FF2CE9-9A38-4EB9-AE1A-61F8DBA7035F}" dt="2020-04-13T12:36:11.793" v="9" actId="20577"/>
          <ac:spMkLst>
            <pc:docMk/>
            <pc:sldMk cId="3688420012" sldId="309"/>
            <ac:spMk id="3" creationId="{3A1F1463-6D36-4AD6-9CD9-CE25049D5FDC}"/>
          </ac:spMkLst>
        </pc:spChg>
      </pc:sldChg>
    </pc:docChg>
  </pc:docChgLst>
  <pc:docChgLst>
    <pc:chgData name="Blevins, Melissa (DBHDS)" userId="S::melissa.blevins@dbhds.virginia.gov::6575bc5f-fcc3-4139-a246-17e6371f972c" providerId="AD" clId="Web-{BB0745E4-959C-4C8A-96CE-9FBBDE09BDBE}"/>
    <pc:docChg chg="delSld modSld">
      <pc:chgData name="Blevins, Melissa (DBHDS)" userId="S::melissa.blevins@dbhds.virginia.gov::6575bc5f-fcc3-4139-a246-17e6371f972c" providerId="AD" clId="Web-{BB0745E4-959C-4C8A-96CE-9FBBDE09BDBE}" dt="2020-04-15T20:06:09.193" v="18"/>
      <pc:docMkLst>
        <pc:docMk/>
      </pc:docMkLst>
      <pc:sldChg chg="modSp">
        <pc:chgData name="Blevins, Melissa (DBHDS)" userId="S::melissa.blevins@dbhds.virginia.gov::6575bc5f-fcc3-4139-a246-17e6371f972c" providerId="AD" clId="Web-{BB0745E4-959C-4C8A-96CE-9FBBDE09BDBE}" dt="2020-04-15T20:04:41.958" v="0" actId="20577"/>
        <pc:sldMkLst>
          <pc:docMk/>
          <pc:sldMk cId="3300284026" sldId="257"/>
        </pc:sldMkLst>
        <pc:spChg chg="mod">
          <ac:chgData name="Blevins, Melissa (DBHDS)" userId="S::melissa.blevins@dbhds.virginia.gov::6575bc5f-fcc3-4139-a246-17e6371f972c" providerId="AD" clId="Web-{BB0745E4-959C-4C8A-96CE-9FBBDE09BDBE}" dt="2020-04-15T20:04:41.958" v="0" actId="20577"/>
          <ac:spMkLst>
            <pc:docMk/>
            <pc:sldMk cId="3300284026" sldId="257"/>
            <ac:spMk id="5" creationId="{00000000-0000-0000-0000-000000000000}"/>
          </ac:spMkLst>
        </pc:spChg>
      </pc:sldChg>
      <pc:sldChg chg="modSp">
        <pc:chgData name="Blevins, Melissa (DBHDS)" userId="S::melissa.blevins@dbhds.virginia.gov::6575bc5f-fcc3-4139-a246-17e6371f972c" providerId="AD" clId="Web-{BB0745E4-959C-4C8A-96CE-9FBBDE09BDBE}" dt="2020-04-15T20:04:59.396" v="4" actId="20577"/>
        <pc:sldMkLst>
          <pc:docMk/>
          <pc:sldMk cId="2544843454" sldId="294"/>
        </pc:sldMkLst>
        <pc:spChg chg="mod">
          <ac:chgData name="Blevins, Melissa (DBHDS)" userId="S::melissa.blevins@dbhds.virginia.gov::6575bc5f-fcc3-4139-a246-17e6371f972c" providerId="AD" clId="Web-{BB0745E4-959C-4C8A-96CE-9FBBDE09BDBE}" dt="2020-04-15T20:04:59.396" v="4" actId="20577"/>
          <ac:spMkLst>
            <pc:docMk/>
            <pc:sldMk cId="2544843454" sldId="294"/>
            <ac:spMk id="4" creationId="{539887FB-1C9C-4384-95F1-102C1D5A5B51}"/>
          </ac:spMkLst>
        </pc:spChg>
      </pc:sldChg>
      <pc:sldChg chg="del">
        <pc:chgData name="Blevins, Melissa (DBHDS)" userId="S::melissa.blevins@dbhds.virginia.gov::6575bc5f-fcc3-4139-a246-17e6371f972c" providerId="AD" clId="Web-{BB0745E4-959C-4C8A-96CE-9FBBDE09BDBE}" dt="2020-04-15T20:05:03.177" v="5"/>
        <pc:sldMkLst>
          <pc:docMk/>
          <pc:sldMk cId="247518993" sldId="296"/>
        </pc:sldMkLst>
      </pc:sldChg>
      <pc:sldChg chg="delSp">
        <pc:chgData name="Blevins, Melissa (DBHDS)" userId="S::melissa.blevins@dbhds.virginia.gov::6575bc5f-fcc3-4139-a246-17e6371f972c" providerId="AD" clId="Web-{BB0745E4-959C-4C8A-96CE-9FBBDE09BDBE}" dt="2020-04-15T20:06:05.490" v="17"/>
        <pc:sldMkLst>
          <pc:docMk/>
          <pc:sldMk cId="1180396736" sldId="304"/>
        </pc:sldMkLst>
        <pc:spChg chg="del">
          <ac:chgData name="Blevins, Melissa (DBHDS)" userId="S::melissa.blevins@dbhds.virginia.gov::6575bc5f-fcc3-4139-a246-17e6371f972c" providerId="AD" clId="Web-{BB0745E4-959C-4C8A-96CE-9FBBDE09BDBE}" dt="2020-04-15T20:06:05.490" v="17"/>
          <ac:spMkLst>
            <pc:docMk/>
            <pc:sldMk cId="1180396736" sldId="304"/>
            <ac:spMk id="5" creationId="{3A46B5D0-68F4-4761-8C83-AEC7EE0E160C}"/>
          </ac:spMkLst>
        </pc:spChg>
      </pc:sldChg>
      <pc:sldChg chg="del">
        <pc:chgData name="Blevins, Melissa (DBHDS)" userId="S::melissa.blevins@dbhds.virginia.gov::6575bc5f-fcc3-4139-a246-17e6371f972c" providerId="AD" clId="Web-{BB0745E4-959C-4C8A-96CE-9FBBDE09BDBE}" dt="2020-04-15T20:05:59.818" v="16"/>
        <pc:sldMkLst>
          <pc:docMk/>
          <pc:sldMk cId="3935106566" sldId="308"/>
        </pc:sldMkLst>
      </pc:sldChg>
      <pc:sldChg chg="del">
        <pc:chgData name="Blevins, Melissa (DBHDS)" userId="S::melissa.blevins@dbhds.virginia.gov::6575bc5f-fcc3-4139-a246-17e6371f972c" providerId="AD" clId="Web-{BB0745E4-959C-4C8A-96CE-9FBBDE09BDBE}" dt="2020-04-15T20:05:46.803" v="14"/>
        <pc:sldMkLst>
          <pc:docMk/>
          <pc:sldMk cId="3688420012" sldId="309"/>
        </pc:sldMkLst>
      </pc:sldChg>
      <pc:sldChg chg="del">
        <pc:chgData name="Blevins, Melissa (DBHDS)" userId="S::melissa.blevins@dbhds.virginia.gov::6575bc5f-fcc3-4139-a246-17e6371f972c" providerId="AD" clId="Web-{BB0745E4-959C-4C8A-96CE-9FBBDE09BDBE}" dt="2020-04-15T20:04:53.302" v="3"/>
        <pc:sldMkLst>
          <pc:docMk/>
          <pc:sldMk cId="3825322123" sldId="311"/>
        </pc:sldMkLst>
      </pc:sldChg>
      <pc:sldChg chg="del">
        <pc:chgData name="Blevins, Melissa (DBHDS)" userId="S::melissa.blevins@dbhds.virginia.gov::6575bc5f-fcc3-4139-a246-17e6371f972c" providerId="AD" clId="Web-{BB0745E4-959C-4C8A-96CE-9FBBDE09BDBE}" dt="2020-04-15T20:05:43.396" v="13"/>
        <pc:sldMkLst>
          <pc:docMk/>
          <pc:sldMk cId="3604124011" sldId="313"/>
        </pc:sldMkLst>
      </pc:sldChg>
      <pc:sldChg chg="del">
        <pc:chgData name="Blevins, Melissa (DBHDS)" userId="S::melissa.blevins@dbhds.virginia.gov::6575bc5f-fcc3-4139-a246-17e6371f972c" providerId="AD" clId="Web-{BB0745E4-959C-4C8A-96CE-9FBBDE09BDBE}" dt="2020-04-15T20:05:27.209" v="11"/>
        <pc:sldMkLst>
          <pc:docMk/>
          <pc:sldMk cId="857275321" sldId="314"/>
        </pc:sldMkLst>
      </pc:sldChg>
      <pc:sldChg chg="del">
        <pc:chgData name="Blevins, Melissa (DBHDS)" userId="S::melissa.blevins@dbhds.virginia.gov::6575bc5f-fcc3-4139-a246-17e6371f972c" providerId="AD" clId="Web-{BB0745E4-959C-4C8A-96CE-9FBBDE09BDBE}" dt="2020-04-15T20:05:47.615" v="15"/>
        <pc:sldMkLst>
          <pc:docMk/>
          <pc:sldMk cId="2260410917" sldId="315"/>
        </pc:sldMkLst>
      </pc:sldChg>
      <pc:sldChg chg="delSp">
        <pc:chgData name="Blevins, Melissa (DBHDS)" userId="S::melissa.blevins@dbhds.virginia.gov::6575bc5f-fcc3-4139-a246-17e6371f972c" providerId="AD" clId="Web-{BB0745E4-959C-4C8A-96CE-9FBBDE09BDBE}" dt="2020-04-15T20:05:15.474" v="8"/>
        <pc:sldMkLst>
          <pc:docMk/>
          <pc:sldMk cId="3931423430" sldId="319"/>
        </pc:sldMkLst>
        <pc:spChg chg="del">
          <ac:chgData name="Blevins, Melissa (DBHDS)" userId="S::melissa.blevins@dbhds.virginia.gov::6575bc5f-fcc3-4139-a246-17e6371f972c" providerId="AD" clId="Web-{BB0745E4-959C-4C8A-96CE-9FBBDE09BDBE}" dt="2020-04-15T20:05:15.474" v="8"/>
          <ac:spMkLst>
            <pc:docMk/>
            <pc:sldMk cId="3931423430" sldId="319"/>
            <ac:spMk id="4" creationId="{FA54EA12-6FA0-4E25-BB89-A53BBF280E63}"/>
          </ac:spMkLst>
        </pc:spChg>
        <pc:picChg chg="del">
          <ac:chgData name="Blevins, Melissa (DBHDS)" userId="S::melissa.blevins@dbhds.virginia.gov::6575bc5f-fcc3-4139-a246-17e6371f972c" providerId="AD" clId="Web-{BB0745E4-959C-4C8A-96CE-9FBBDE09BDBE}" dt="2020-04-15T20:05:11.334" v="7"/>
          <ac:picMkLst>
            <pc:docMk/>
            <pc:sldMk cId="3931423430" sldId="319"/>
            <ac:picMk id="11" creationId="{7D129ACF-B7CA-43DD-9E62-5DC13B5AF0DA}"/>
          </ac:picMkLst>
        </pc:picChg>
      </pc:sldChg>
      <pc:sldChg chg="del">
        <pc:chgData name="Blevins, Melissa (DBHDS)" userId="S::melissa.blevins@dbhds.virginia.gov::6575bc5f-fcc3-4139-a246-17e6371f972c" providerId="AD" clId="Web-{BB0745E4-959C-4C8A-96CE-9FBBDE09BDBE}" dt="2020-04-15T20:05:24.209" v="9"/>
        <pc:sldMkLst>
          <pc:docMk/>
          <pc:sldMk cId="2643870767" sldId="320"/>
        </pc:sldMkLst>
      </pc:sldChg>
      <pc:sldChg chg="del">
        <pc:chgData name="Blevins, Melissa (DBHDS)" userId="S::melissa.blevins@dbhds.virginia.gov::6575bc5f-fcc3-4139-a246-17e6371f972c" providerId="AD" clId="Web-{BB0745E4-959C-4C8A-96CE-9FBBDE09BDBE}" dt="2020-04-15T20:05:28.334" v="12"/>
        <pc:sldMkLst>
          <pc:docMk/>
          <pc:sldMk cId="4161860846" sldId="321"/>
        </pc:sldMkLst>
      </pc:sldChg>
      <pc:sldChg chg="del">
        <pc:chgData name="Blevins, Melissa (DBHDS)" userId="S::melissa.blevins@dbhds.virginia.gov::6575bc5f-fcc3-4139-a246-17e6371f972c" providerId="AD" clId="Web-{BB0745E4-959C-4C8A-96CE-9FBBDE09BDBE}" dt="2020-04-15T20:06:09.193" v="18"/>
        <pc:sldMkLst>
          <pc:docMk/>
          <pc:sldMk cId="218096800" sldId="322"/>
        </pc:sldMkLst>
      </pc:sldChg>
      <pc:sldChg chg="del">
        <pc:chgData name="Blevins, Melissa (DBHDS)" userId="S::melissa.blevins@dbhds.virginia.gov::6575bc5f-fcc3-4139-a246-17e6371f972c" providerId="AD" clId="Web-{BB0745E4-959C-4C8A-96CE-9FBBDE09BDBE}" dt="2020-04-15T20:05:04.865" v="6"/>
        <pc:sldMkLst>
          <pc:docMk/>
          <pc:sldMk cId="3926612842" sldId="323"/>
        </pc:sldMkLst>
      </pc:sldChg>
      <pc:sldChg chg="del">
        <pc:chgData name="Blevins, Melissa (DBHDS)" userId="S::melissa.blevins@dbhds.virginia.gov::6575bc5f-fcc3-4139-a246-17e6371f972c" providerId="AD" clId="Web-{BB0745E4-959C-4C8A-96CE-9FBBDE09BDBE}" dt="2020-04-15T20:05:24.974" v="10"/>
        <pc:sldMkLst>
          <pc:docMk/>
          <pc:sldMk cId="2033690793" sldId="324"/>
        </pc:sldMkLst>
      </pc:sldChg>
    </pc:docChg>
  </pc:docChgLst>
  <pc:docChgLst>
    <pc:chgData clId="Web-{8AF62DFE-7C6C-10F1-A7F1-B2D3F797E495}"/>
    <pc:docChg chg="addSld modSld">
      <pc:chgData name="" userId="" providerId="" clId="Web-{8AF62DFE-7C6C-10F1-A7F1-B2D3F797E495}" dt="2020-04-13T20:27:21.616" v="124" actId="20577"/>
      <pc:docMkLst>
        <pc:docMk/>
      </pc:docMkLst>
      <pc:sldChg chg="addSp modSp new mod setBg">
        <pc:chgData name="" userId="" providerId="" clId="Web-{8AF62DFE-7C6C-10F1-A7F1-B2D3F797E495}" dt="2020-04-13T20:27:20.647" v="122" actId="20577"/>
        <pc:sldMkLst>
          <pc:docMk/>
          <pc:sldMk cId="3926612842" sldId="323"/>
        </pc:sldMkLst>
        <pc:spChg chg="mod">
          <ac:chgData name="" userId="" providerId="" clId="Web-{8AF62DFE-7C6C-10F1-A7F1-B2D3F797E495}" dt="2020-04-13T20:27:05.365" v="120"/>
          <ac:spMkLst>
            <pc:docMk/>
            <pc:sldMk cId="3926612842" sldId="323"/>
            <ac:spMk id="2" creationId="{E2F43E55-0691-4D96-A438-453A00322502}"/>
          </ac:spMkLst>
        </pc:spChg>
        <pc:spChg chg="mod">
          <ac:chgData name="" userId="" providerId="" clId="Web-{8AF62DFE-7C6C-10F1-A7F1-B2D3F797E495}" dt="2020-04-13T20:27:20.647" v="122" actId="20577"/>
          <ac:spMkLst>
            <pc:docMk/>
            <pc:sldMk cId="3926612842" sldId="323"/>
            <ac:spMk id="3" creationId="{81D710A9-5A8C-45FE-8D78-F1C4F2C97AEC}"/>
          </ac:spMkLst>
        </pc:spChg>
        <pc:spChg chg="mod">
          <ac:chgData name="" userId="" providerId="" clId="Web-{8AF62DFE-7C6C-10F1-A7F1-B2D3F797E495}" dt="2020-04-13T20:27:05.365" v="120"/>
          <ac:spMkLst>
            <pc:docMk/>
            <pc:sldMk cId="3926612842" sldId="323"/>
            <ac:spMk id="4" creationId="{E88570B6-9046-4DFD-B289-A37E5987488E}"/>
          </ac:spMkLst>
        </pc:spChg>
        <pc:spChg chg="add">
          <ac:chgData name="" userId="" providerId="" clId="Web-{8AF62DFE-7C6C-10F1-A7F1-B2D3F797E495}" dt="2020-04-13T20:27:05.365" v="120"/>
          <ac:spMkLst>
            <pc:docMk/>
            <pc:sldMk cId="3926612842" sldId="323"/>
            <ac:spMk id="11" creationId="{73C994B4-9721-4148-9EEC-6793CECDE8DD}"/>
          </ac:spMkLst>
        </pc:spChg>
        <pc:spChg chg="add">
          <ac:chgData name="" userId="" providerId="" clId="Web-{8AF62DFE-7C6C-10F1-A7F1-B2D3F797E495}" dt="2020-04-13T20:27:05.365" v="120"/>
          <ac:spMkLst>
            <pc:docMk/>
            <pc:sldMk cId="3926612842" sldId="323"/>
            <ac:spMk id="13" creationId="{F9D95E49-763A-4886-B038-82F734740554}"/>
          </ac:spMkLst>
        </pc:spChg>
        <pc:spChg chg="add">
          <ac:chgData name="" userId="" providerId="" clId="Web-{8AF62DFE-7C6C-10F1-A7F1-B2D3F797E495}" dt="2020-04-13T20:27:05.365" v="120"/>
          <ac:spMkLst>
            <pc:docMk/>
            <pc:sldMk cId="3926612842" sldId="323"/>
            <ac:spMk id="15" creationId="{DFB3378C-6C77-4D5E-9D8C-5ED27325926B}"/>
          </ac:spMkLst>
        </pc:spChg>
        <pc:spChg chg="add">
          <ac:chgData name="" userId="" providerId="" clId="Web-{8AF62DFE-7C6C-10F1-A7F1-B2D3F797E495}" dt="2020-04-13T20:27:05.365" v="120"/>
          <ac:spMkLst>
            <pc:docMk/>
            <pc:sldMk cId="3926612842" sldId="323"/>
            <ac:spMk id="17" creationId="{36F31C88-3DEF-4EA8-AE3A-49441413FC54}"/>
          </ac:spMkLst>
        </pc:spChg>
        <pc:picChg chg="add mod">
          <ac:chgData name="" userId="" providerId="" clId="Web-{8AF62DFE-7C6C-10F1-A7F1-B2D3F797E495}" dt="2020-04-13T20:27:09.615" v="121" actId="1076"/>
          <ac:picMkLst>
            <pc:docMk/>
            <pc:sldMk cId="3926612842" sldId="323"/>
            <ac:picMk id="8" creationId="{2AEC46D3-C221-4A12-BDDC-484771C8ADBF}"/>
          </ac:picMkLst>
        </pc:picChg>
        <pc:cxnChg chg="add">
          <ac:chgData name="" userId="" providerId="" clId="Web-{8AF62DFE-7C6C-10F1-A7F1-B2D3F797E495}" dt="2020-04-13T20:27:05.365" v="120"/>
          <ac:cxnSpMkLst>
            <pc:docMk/>
            <pc:sldMk cId="3926612842" sldId="323"/>
            <ac:cxnSpMk id="19" creationId="{F085D7B9-E066-4923-8CB7-294BF306296A}"/>
          </ac:cxnSpMkLst>
        </pc:cxnChg>
        <pc:cxnChg chg="add">
          <ac:chgData name="" userId="" providerId="" clId="Web-{8AF62DFE-7C6C-10F1-A7F1-B2D3F797E495}" dt="2020-04-13T20:27:05.365" v="120"/>
          <ac:cxnSpMkLst>
            <pc:docMk/>
            <pc:sldMk cId="3926612842" sldId="323"/>
            <ac:cxnSpMk id="21" creationId="{C093FF4C-75F6-4952-8B68-950D5C40DE55}"/>
          </ac:cxnSpMkLst>
        </pc:cxnChg>
      </pc:sldChg>
    </pc:docChg>
  </pc:docChgLst>
  <pc:docChgLst>
    <pc:chgData clId="Web-{FAA20494-386A-D5F1-080C-A7B5EB69005B}"/>
    <pc:docChg chg="modSld">
      <pc:chgData name="" userId="" providerId="" clId="Web-{FAA20494-386A-D5F1-080C-A7B5EB69005B}" dt="2020-05-29T14:56:00.822" v="15" actId="1076"/>
      <pc:docMkLst>
        <pc:docMk/>
      </pc:docMkLst>
      <pc:sldChg chg="addSp delSp modSp">
        <pc:chgData name="" userId="" providerId="" clId="Web-{FAA20494-386A-D5F1-080C-A7B5EB69005B}" dt="2020-05-29T14:56:00.822" v="15" actId="1076"/>
        <pc:sldMkLst>
          <pc:docMk/>
          <pc:sldMk cId="1266930870" sldId="317"/>
        </pc:sldMkLst>
        <pc:spChg chg="del">
          <ac:chgData name="" userId="" providerId="" clId="Web-{FAA20494-386A-D5F1-080C-A7B5EB69005B}" dt="2020-05-29T14:55:43.758" v="13"/>
          <ac:spMkLst>
            <pc:docMk/>
            <pc:sldMk cId="1266930870" sldId="317"/>
            <ac:spMk id="22" creationId="{1E58F53B-6A67-4471-9ACD-BA82B803D4BB}"/>
          </ac:spMkLst>
        </pc:spChg>
        <pc:spChg chg="add mod">
          <ac:chgData name="" userId="" providerId="" clId="Web-{FAA20494-386A-D5F1-080C-A7B5EB69005B}" dt="2020-05-29T14:56:00.822" v="15" actId="1076"/>
          <ac:spMkLst>
            <pc:docMk/>
            <pc:sldMk cId="1266930870" sldId="317"/>
            <ac:spMk id="29" creationId="{52C712B3-2390-4E2D-8C71-8660ABDAF2F5}"/>
          </ac:spMkLst>
        </pc:spChg>
        <pc:picChg chg="add del mod">
          <ac:chgData name="" userId="" providerId="" clId="Web-{FAA20494-386A-D5F1-080C-A7B5EB69005B}" dt="2020-05-29T14:55:12.865" v="5"/>
          <ac:picMkLst>
            <pc:docMk/>
            <pc:sldMk cId="1266930870" sldId="317"/>
            <ac:picMk id="4" creationId="{835B242D-70C8-418A-94AF-F357BC59DBA4}"/>
          </ac:picMkLst>
        </pc:picChg>
        <pc:picChg chg="del">
          <ac:chgData name="" userId="" providerId="" clId="Web-{FAA20494-386A-D5F1-080C-A7B5EB69005B}" dt="2020-05-29T14:52:45.120" v="0"/>
          <ac:picMkLst>
            <pc:docMk/>
            <pc:sldMk cId="1266930870" sldId="317"/>
            <ac:picMk id="5" creationId="{00000000-0000-0000-0000-000000000000}"/>
          </ac:picMkLst>
        </pc:picChg>
        <pc:picChg chg="add mod">
          <ac:chgData name="" userId="" providerId="" clId="Web-{FAA20494-386A-D5F1-080C-A7B5EB69005B}" dt="2020-05-29T14:55:52.555" v="14" actId="14100"/>
          <ac:picMkLst>
            <pc:docMk/>
            <pc:sldMk cId="1266930870" sldId="317"/>
            <ac:picMk id="8" creationId="{D8EED33A-C7B5-4C94-9771-2155BCAE9FD1}"/>
          </ac:picMkLst>
        </pc:picChg>
      </pc:sldChg>
    </pc:docChg>
  </pc:docChgLst>
  <pc:docChgLst>
    <pc:chgData name="Blevins, Melissa (DBHDS)" userId="S::melissa.blevins@dbhds.virginia.gov::6575bc5f-fcc3-4139-a246-17e6371f972c" providerId="AD" clId="Web-{EBBCABE5-6503-4FCD-8E87-B337260DF44A}"/>
    <pc:docChg chg="modSld">
      <pc:chgData name="Blevins, Melissa (DBHDS)" userId="S::melissa.blevins@dbhds.virginia.gov::6575bc5f-fcc3-4139-a246-17e6371f972c" providerId="AD" clId="Web-{EBBCABE5-6503-4FCD-8E87-B337260DF44A}" dt="2020-04-22T15:12:45.447" v="87" actId="20577"/>
      <pc:docMkLst>
        <pc:docMk/>
      </pc:docMkLst>
      <pc:sldChg chg="modSp">
        <pc:chgData name="Blevins, Melissa (DBHDS)" userId="S::melissa.blevins@dbhds.virginia.gov::6575bc5f-fcc3-4139-a246-17e6371f972c" providerId="AD" clId="Web-{EBBCABE5-6503-4FCD-8E87-B337260DF44A}" dt="2020-04-22T15:11:19.303" v="85" actId="20577"/>
        <pc:sldMkLst>
          <pc:docMk/>
          <pc:sldMk cId="2544843454" sldId="294"/>
        </pc:sldMkLst>
        <pc:spChg chg="mod">
          <ac:chgData name="Blevins, Melissa (DBHDS)" userId="S::melissa.blevins@dbhds.virginia.gov::6575bc5f-fcc3-4139-a246-17e6371f972c" providerId="AD" clId="Web-{EBBCABE5-6503-4FCD-8E87-B337260DF44A}" dt="2020-04-22T15:11:19.303" v="85" actId="20577"/>
          <ac:spMkLst>
            <pc:docMk/>
            <pc:sldMk cId="2544843454" sldId="294"/>
            <ac:spMk id="4" creationId="{539887FB-1C9C-4384-95F1-102C1D5A5B51}"/>
          </ac:spMkLst>
        </pc:spChg>
      </pc:sldChg>
      <pc:sldChg chg="modSp">
        <pc:chgData name="Blevins, Melissa (DBHDS)" userId="S::melissa.blevins@dbhds.virginia.gov::6575bc5f-fcc3-4139-a246-17e6371f972c" providerId="AD" clId="Web-{EBBCABE5-6503-4FCD-8E87-B337260DF44A}" dt="2020-04-22T15:12:45.447" v="87" actId="20577"/>
        <pc:sldMkLst>
          <pc:docMk/>
          <pc:sldMk cId="2476653913" sldId="318"/>
        </pc:sldMkLst>
        <pc:spChg chg="mod">
          <ac:chgData name="Blevins, Melissa (DBHDS)" userId="S::melissa.blevins@dbhds.virginia.gov::6575bc5f-fcc3-4139-a246-17e6371f972c" providerId="AD" clId="Web-{EBBCABE5-6503-4FCD-8E87-B337260DF44A}" dt="2020-04-22T15:12:45.447" v="87" actId="20577"/>
          <ac:spMkLst>
            <pc:docMk/>
            <pc:sldMk cId="2476653913" sldId="318"/>
            <ac:spMk id="25" creationId="{23118224-B68E-4AF2-AE9A-3E5EEAC747DC}"/>
          </ac:spMkLst>
        </pc:spChg>
      </pc:sldChg>
      <pc:sldChg chg="modSp">
        <pc:chgData name="Blevins, Melissa (DBHDS)" userId="S::melissa.blevins@dbhds.virginia.gov::6575bc5f-fcc3-4139-a246-17e6371f972c" providerId="AD" clId="Web-{EBBCABE5-6503-4FCD-8E87-B337260DF44A}" dt="2020-04-22T15:07:08.620" v="44" actId="20577"/>
        <pc:sldMkLst>
          <pc:docMk/>
          <pc:sldMk cId="3931423430" sldId="319"/>
        </pc:sldMkLst>
        <pc:spChg chg="mod">
          <ac:chgData name="Blevins, Melissa (DBHDS)" userId="S::melissa.blevins@dbhds.virginia.gov::6575bc5f-fcc3-4139-a246-17e6371f972c" providerId="AD" clId="Web-{EBBCABE5-6503-4FCD-8E87-B337260DF44A}" dt="2020-04-22T15:07:08.620" v="44" actId="20577"/>
          <ac:spMkLst>
            <pc:docMk/>
            <pc:sldMk cId="3931423430" sldId="319"/>
            <ac:spMk id="4" creationId="{00000000-0000-0000-0000-000000000000}"/>
          </ac:spMkLst>
        </pc:spChg>
      </pc:sldChg>
      <pc:sldChg chg="addSp modSp mod setBg">
        <pc:chgData name="Blevins, Melissa (DBHDS)" userId="S::melissa.blevins@dbhds.virginia.gov::6575bc5f-fcc3-4139-a246-17e6371f972c" providerId="AD" clId="Web-{EBBCABE5-6503-4FCD-8E87-B337260DF44A}" dt="2020-04-22T15:10:31.348" v="77" actId="20577"/>
        <pc:sldMkLst>
          <pc:docMk/>
          <pc:sldMk cId="4105392088" sldId="331"/>
        </pc:sldMkLst>
        <pc:spChg chg="mod ord">
          <ac:chgData name="Blevins, Melissa (DBHDS)" userId="S::melissa.blevins@dbhds.virginia.gov::6575bc5f-fcc3-4139-a246-17e6371f972c" providerId="AD" clId="Web-{EBBCABE5-6503-4FCD-8E87-B337260DF44A}" dt="2020-04-22T15:10:31.348" v="77" actId="20577"/>
          <ac:spMkLst>
            <pc:docMk/>
            <pc:sldMk cId="4105392088" sldId="331"/>
            <ac:spMk id="3" creationId="{00000000-0000-0000-0000-000000000000}"/>
          </ac:spMkLst>
        </pc:spChg>
        <pc:spChg chg="mod">
          <ac:chgData name="Blevins, Melissa (DBHDS)" userId="S::melissa.blevins@dbhds.virginia.gov::6575bc5f-fcc3-4139-a246-17e6371f972c" providerId="AD" clId="Web-{EBBCABE5-6503-4FCD-8E87-B337260DF44A}" dt="2020-04-22T15:10:04.597" v="73"/>
          <ac:spMkLst>
            <pc:docMk/>
            <pc:sldMk cId="4105392088" sldId="331"/>
            <ac:spMk id="4" creationId="{CF094D77-7278-4D97-9651-EF571BB49847}"/>
          </ac:spMkLst>
        </pc:spChg>
        <pc:spChg chg="add">
          <ac:chgData name="Blevins, Melissa (DBHDS)" userId="S::melissa.blevins@dbhds.virginia.gov::6575bc5f-fcc3-4139-a246-17e6371f972c" providerId="AD" clId="Web-{EBBCABE5-6503-4FCD-8E87-B337260DF44A}" dt="2020-04-22T15:10:04.597" v="73"/>
          <ac:spMkLst>
            <pc:docMk/>
            <pc:sldMk cId="4105392088" sldId="331"/>
            <ac:spMk id="28" creationId="{982413CC-69E6-4BDA-A88D-E4EF8F95B27D}"/>
          </ac:spMkLst>
        </pc:spChg>
        <pc:grpChg chg="add">
          <ac:chgData name="Blevins, Melissa (DBHDS)" userId="S::melissa.blevins@dbhds.virginia.gov::6575bc5f-fcc3-4139-a246-17e6371f972c" providerId="AD" clId="Web-{EBBCABE5-6503-4FCD-8E87-B337260DF44A}" dt="2020-04-22T15:10:04.597" v="73"/>
          <ac:grpSpMkLst>
            <pc:docMk/>
            <pc:sldMk cId="4105392088" sldId="331"/>
            <ac:grpSpMk id="30" creationId="{4F1F7357-8633-4CE7-BF80-475EE8A2FAEA}"/>
          </ac:grpSpMkLst>
        </pc:grpChg>
        <pc:graphicFrameChg chg="mod modGraphic">
          <ac:chgData name="Blevins, Melissa (DBHDS)" userId="S::melissa.blevins@dbhds.virginia.gov::6575bc5f-fcc3-4139-a246-17e6371f972c" providerId="AD" clId="Web-{EBBCABE5-6503-4FCD-8E87-B337260DF44A}" dt="2020-04-22T15:10:04.597" v="73"/>
          <ac:graphicFrameMkLst>
            <pc:docMk/>
            <pc:sldMk cId="4105392088" sldId="331"/>
            <ac:graphicFrameMk id="23" creationId="{26A500E8-C0CD-4429-AC92-5B7C683A67EA}"/>
          </ac:graphicFrameMkLst>
        </pc:graphicFrameChg>
      </pc:sldChg>
      <pc:sldChg chg="addSp modSp">
        <pc:chgData name="Blevins, Melissa (DBHDS)" userId="S::melissa.blevins@dbhds.virginia.gov::6575bc5f-fcc3-4139-a246-17e6371f972c" providerId="AD" clId="Web-{EBBCABE5-6503-4FCD-8E87-B337260DF44A}" dt="2020-04-22T15:09:23.908" v="72"/>
        <pc:sldMkLst>
          <pc:docMk/>
          <pc:sldMk cId="3416065715" sldId="336"/>
        </pc:sldMkLst>
        <pc:spChg chg="mod">
          <ac:chgData name="Blevins, Melissa (DBHDS)" userId="S::melissa.blevins@dbhds.virginia.gov::6575bc5f-fcc3-4139-a246-17e6371f972c" providerId="AD" clId="Web-{EBBCABE5-6503-4FCD-8E87-B337260DF44A}" dt="2020-04-22T15:09:23.908" v="72"/>
          <ac:spMkLst>
            <pc:docMk/>
            <pc:sldMk cId="3416065715" sldId="336"/>
            <ac:spMk id="2" creationId="{00000000-0000-0000-0000-000000000000}"/>
          </ac:spMkLst>
        </pc:spChg>
        <pc:spChg chg="mod">
          <ac:chgData name="Blevins, Melissa (DBHDS)" userId="S::melissa.blevins@dbhds.virginia.gov::6575bc5f-fcc3-4139-a246-17e6371f972c" providerId="AD" clId="Web-{EBBCABE5-6503-4FCD-8E87-B337260DF44A}" dt="2020-04-22T15:09:23.908" v="72"/>
          <ac:spMkLst>
            <pc:docMk/>
            <pc:sldMk cId="3416065715" sldId="336"/>
            <ac:spMk id="3" creationId="{00000000-0000-0000-0000-000000000000}"/>
          </ac:spMkLst>
        </pc:spChg>
        <pc:spChg chg="mod">
          <ac:chgData name="Blevins, Melissa (DBHDS)" userId="S::melissa.blevins@dbhds.virginia.gov::6575bc5f-fcc3-4139-a246-17e6371f972c" providerId="AD" clId="Web-{EBBCABE5-6503-4FCD-8E87-B337260DF44A}" dt="2020-04-22T15:09:23.908" v="72"/>
          <ac:spMkLst>
            <pc:docMk/>
            <pc:sldMk cId="3416065715" sldId="336"/>
            <ac:spMk id="4" creationId="{00000000-0000-0000-0000-000000000000}"/>
          </ac:spMkLst>
        </pc:spChg>
        <pc:spChg chg="add">
          <ac:chgData name="Blevins, Melissa (DBHDS)" userId="S::melissa.blevins@dbhds.virginia.gov::6575bc5f-fcc3-4139-a246-17e6371f972c" providerId="AD" clId="Web-{EBBCABE5-6503-4FCD-8E87-B337260DF44A}" dt="2020-04-22T15:09:23.908" v="72"/>
          <ac:spMkLst>
            <pc:docMk/>
            <pc:sldMk cId="3416065715" sldId="336"/>
            <ac:spMk id="11" creationId="{AFA67CD3-AB4E-4A7A-BEB8-53C445D8C44E}"/>
          </ac:spMkLst>
        </pc:spChg>
        <pc:spChg chg="add">
          <ac:chgData name="Blevins, Melissa (DBHDS)" userId="S::melissa.blevins@dbhds.virginia.gov::6575bc5f-fcc3-4139-a246-17e6371f972c" providerId="AD" clId="Web-{EBBCABE5-6503-4FCD-8E87-B337260DF44A}" dt="2020-04-22T15:09:23.908" v="72"/>
          <ac:spMkLst>
            <pc:docMk/>
            <pc:sldMk cId="3416065715" sldId="336"/>
            <ac:spMk id="15" creationId="{339C8D78-A644-462F-B674-F440635E5353}"/>
          </ac:spMkLst>
        </pc:spChg>
        <pc:picChg chg="add">
          <ac:chgData name="Blevins, Melissa (DBHDS)" userId="S::melissa.blevins@dbhds.virginia.gov::6575bc5f-fcc3-4139-a246-17e6371f972c" providerId="AD" clId="Web-{EBBCABE5-6503-4FCD-8E87-B337260DF44A}" dt="2020-04-22T15:09:23.908" v="72"/>
          <ac:picMkLst>
            <pc:docMk/>
            <pc:sldMk cId="3416065715" sldId="336"/>
            <ac:picMk id="8" creationId="{6E2C63AF-08BB-44AE-BAC9-385BA95C88F7}"/>
          </ac:picMkLst>
        </pc:picChg>
        <pc:picChg chg="add">
          <ac:chgData name="Blevins, Melissa (DBHDS)" userId="S::melissa.blevins@dbhds.virginia.gov::6575bc5f-fcc3-4139-a246-17e6371f972c" providerId="AD" clId="Web-{EBBCABE5-6503-4FCD-8E87-B337260DF44A}" dt="2020-04-22T15:09:23.908" v="72"/>
          <ac:picMkLst>
            <pc:docMk/>
            <pc:sldMk cId="3416065715" sldId="336"/>
            <ac:picMk id="13" creationId="{07CF545F-9C2E-4446-97CD-AD92990C2B68}"/>
          </ac:picMkLst>
        </pc:picChg>
      </pc:sldChg>
    </pc:docChg>
  </pc:docChgLst>
  <pc:docChgLst>
    <pc:chgData clId="Web-{C7C9ED58-0E10-C22D-33F8-FB6828CE659E}"/>
    <pc:docChg chg="modSld">
      <pc:chgData name="" userId="" providerId="" clId="Web-{C7C9ED58-0E10-C22D-33F8-FB6828CE659E}" dt="2020-04-08T12:30:46.817" v="387" actId="20577"/>
      <pc:docMkLst>
        <pc:docMk/>
      </pc:docMkLst>
      <pc:sldChg chg="modSp">
        <pc:chgData name="" userId="" providerId="" clId="Web-{C7C9ED58-0E10-C22D-33F8-FB6828CE659E}" dt="2020-04-08T12:07:23.003" v="148" actId="20577"/>
        <pc:sldMkLst>
          <pc:docMk/>
          <pc:sldMk cId="2913510468" sldId="295"/>
        </pc:sldMkLst>
        <pc:spChg chg="mod">
          <ac:chgData name="" userId="" providerId="" clId="Web-{C7C9ED58-0E10-C22D-33F8-FB6828CE659E}" dt="2020-04-08T12:07:23.003" v="148" actId="20577"/>
          <ac:spMkLst>
            <pc:docMk/>
            <pc:sldMk cId="2913510468" sldId="295"/>
            <ac:spMk id="3" creationId="{B9CF6953-D17C-4E88-A06D-FD992243F100}"/>
          </ac:spMkLst>
        </pc:spChg>
      </pc:sldChg>
      <pc:sldChg chg="modSp">
        <pc:chgData name="" userId="" providerId="" clId="Web-{C7C9ED58-0E10-C22D-33F8-FB6828CE659E}" dt="2020-04-08T12:20:48.113" v="249" actId="20577"/>
        <pc:sldMkLst>
          <pc:docMk/>
          <pc:sldMk cId="247518993" sldId="296"/>
        </pc:sldMkLst>
        <pc:spChg chg="mod">
          <ac:chgData name="" userId="" providerId="" clId="Web-{C7C9ED58-0E10-C22D-33F8-FB6828CE659E}" dt="2020-04-08T12:20:48.113" v="249" actId="20577"/>
          <ac:spMkLst>
            <pc:docMk/>
            <pc:sldMk cId="247518993" sldId="296"/>
            <ac:spMk id="3" creationId="{1552EABF-9D28-4B8D-B775-5EFD6DB4BEF5}"/>
          </ac:spMkLst>
        </pc:spChg>
      </pc:sldChg>
      <pc:sldChg chg="modSp">
        <pc:chgData name="" userId="" providerId="" clId="Web-{C7C9ED58-0E10-C22D-33F8-FB6828CE659E}" dt="2020-04-08T12:11:00.551" v="153" actId="20577"/>
        <pc:sldMkLst>
          <pc:docMk/>
          <pc:sldMk cId="3999120592" sldId="297"/>
        </pc:sldMkLst>
        <pc:spChg chg="mod">
          <ac:chgData name="" userId="" providerId="" clId="Web-{C7C9ED58-0E10-C22D-33F8-FB6828CE659E}" dt="2020-04-08T12:11:00.551" v="153" actId="20577"/>
          <ac:spMkLst>
            <pc:docMk/>
            <pc:sldMk cId="3999120592" sldId="297"/>
            <ac:spMk id="3" creationId="{D71D6C1E-FC3E-4711-8345-82FA04FC3FCF}"/>
          </ac:spMkLst>
        </pc:spChg>
      </pc:sldChg>
      <pc:sldChg chg="modSp">
        <pc:chgData name="" userId="" providerId="" clId="Web-{C7C9ED58-0E10-C22D-33F8-FB6828CE659E}" dt="2020-04-08T12:14:23.254" v="165" actId="20577"/>
        <pc:sldMkLst>
          <pc:docMk/>
          <pc:sldMk cId="2447123993" sldId="298"/>
        </pc:sldMkLst>
        <pc:spChg chg="mod">
          <ac:chgData name="" userId="" providerId="" clId="Web-{C7C9ED58-0E10-C22D-33F8-FB6828CE659E}" dt="2020-04-08T12:14:23.254" v="165" actId="20577"/>
          <ac:spMkLst>
            <pc:docMk/>
            <pc:sldMk cId="2447123993" sldId="298"/>
            <ac:spMk id="3" creationId="{8C3CF2BE-47AB-4D92-AC10-176A8D78E8AB}"/>
          </ac:spMkLst>
        </pc:spChg>
      </pc:sldChg>
      <pc:sldChg chg="modSp modNotes">
        <pc:chgData name="" userId="" providerId="" clId="Web-{C7C9ED58-0E10-C22D-33F8-FB6828CE659E}" dt="2020-04-08T12:27:03.895" v="339"/>
        <pc:sldMkLst>
          <pc:docMk/>
          <pc:sldMk cId="3885792763" sldId="299"/>
        </pc:sldMkLst>
        <pc:spChg chg="mod">
          <ac:chgData name="" userId="" providerId="" clId="Web-{C7C9ED58-0E10-C22D-33F8-FB6828CE659E}" dt="2020-04-08T12:16:32.207" v="176" actId="20577"/>
          <ac:spMkLst>
            <pc:docMk/>
            <pc:sldMk cId="3885792763" sldId="299"/>
            <ac:spMk id="3" creationId="{AB7928B3-8869-4F15-8501-15ECD6741AC5}"/>
          </ac:spMkLst>
        </pc:spChg>
      </pc:sldChg>
      <pc:sldChg chg="modSp">
        <pc:chgData name="" userId="" providerId="" clId="Web-{C7C9ED58-0E10-C22D-33F8-FB6828CE659E}" dt="2020-04-08T12:30:46.817" v="386" actId="20577"/>
        <pc:sldMkLst>
          <pc:docMk/>
          <pc:sldMk cId="2560357203" sldId="303"/>
        </pc:sldMkLst>
        <pc:spChg chg="mod">
          <ac:chgData name="" userId="" providerId="" clId="Web-{C7C9ED58-0E10-C22D-33F8-FB6828CE659E}" dt="2020-04-08T12:30:46.817" v="386" actId="20577"/>
          <ac:spMkLst>
            <pc:docMk/>
            <pc:sldMk cId="2560357203" sldId="303"/>
            <ac:spMk id="3" creationId="{70AE8F9F-10A3-429A-93F0-24621EB7E76F}"/>
          </ac:spMkLst>
        </pc:spChg>
      </pc:sldChg>
      <pc:sldChg chg="modSp">
        <pc:chgData name="" userId="" providerId="" clId="Web-{C7C9ED58-0E10-C22D-33F8-FB6828CE659E}" dt="2020-04-08T12:23:55.738" v="328" actId="20577"/>
        <pc:sldMkLst>
          <pc:docMk/>
          <pc:sldMk cId="1315330582" sldId="305"/>
        </pc:sldMkLst>
        <pc:spChg chg="mod">
          <ac:chgData name="" userId="" providerId="" clId="Web-{C7C9ED58-0E10-C22D-33F8-FB6828CE659E}" dt="2020-04-08T12:23:55.738" v="328" actId="20577"/>
          <ac:spMkLst>
            <pc:docMk/>
            <pc:sldMk cId="1315330582" sldId="305"/>
            <ac:spMk id="3" creationId="{01A15554-24B3-4F06-8877-999456F66355}"/>
          </ac:spMkLst>
        </pc:spChg>
      </pc:sldChg>
    </pc:docChg>
  </pc:docChgLst>
  <pc:docChgLst>
    <pc:chgData name="Blevins, Melissa (DBHDS)" userId="S::melissa.blevins@dbhds.virginia.gov::6575bc5f-fcc3-4139-a246-17e6371f972c" providerId="AD" clId="Web-{30F32548-9897-404E-8794-D024A6443F7D}"/>
    <pc:docChg chg="addSld modSld">
      <pc:chgData name="Blevins, Melissa (DBHDS)" userId="S::melissa.blevins@dbhds.virginia.gov::6575bc5f-fcc3-4139-a246-17e6371f972c" providerId="AD" clId="Web-{30F32548-9897-404E-8794-D024A6443F7D}" dt="2020-04-13T15:48:13.866" v="39" actId="20577"/>
      <pc:docMkLst>
        <pc:docMk/>
      </pc:docMkLst>
      <pc:sldChg chg="modSp">
        <pc:chgData name="Blevins, Melissa (DBHDS)" userId="S::melissa.blevins@dbhds.virginia.gov::6575bc5f-fcc3-4139-a246-17e6371f972c" providerId="AD" clId="Web-{30F32548-9897-404E-8794-D024A6443F7D}" dt="2020-04-13T15:46:33.818" v="10" actId="20577"/>
        <pc:sldMkLst>
          <pc:docMk/>
          <pc:sldMk cId="1180396736" sldId="304"/>
        </pc:sldMkLst>
        <pc:spChg chg="mod">
          <ac:chgData name="Blevins, Melissa (DBHDS)" userId="S::melissa.blevins@dbhds.virginia.gov::6575bc5f-fcc3-4139-a246-17e6371f972c" providerId="AD" clId="Web-{30F32548-9897-404E-8794-D024A6443F7D}" dt="2020-04-13T15:46:33.818" v="10" actId="20577"/>
          <ac:spMkLst>
            <pc:docMk/>
            <pc:sldMk cId="1180396736" sldId="304"/>
            <ac:spMk id="5" creationId="{3A46B5D0-68F4-4761-8C83-AEC7EE0E160C}"/>
          </ac:spMkLst>
        </pc:spChg>
      </pc:sldChg>
      <pc:sldChg chg="modSp">
        <pc:chgData name="Blevins, Melissa (DBHDS)" userId="S::melissa.blevins@dbhds.virginia.gov::6575bc5f-fcc3-4139-a246-17e6371f972c" providerId="AD" clId="Web-{30F32548-9897-404E-8794-D024A6443F7D}" dt="2020-04-13T15:48:13.866" v="38" actId="20577"/>
        <pc:sldMkLst>
          <pc:docMk/>
          <pc:sldMk cId="3931423430" sldId="319"/>
        </pc:sldMkLst>
        <pc:spChg chg="mod">
          <ac:chgData name="Blevins, Melissa (DBHDS)" userId="S::melissa.blevins@dbhds.virginia.gov::6575bc5f-fcc3-4139-a246-17e6371f972c" providerId="AD" clId="Web-{30F32548-9897-404E-8794-D024A6443F7D}" dt="2020-04-13T15:48:13.866" v="38" actId="20577"/>
          <ac:spMkLst>
            <pc:docMk/>
            <pc:sldMk cId="3931423430" sldId="319"/>
            <ac:spMk id="2" creationId="{00000000-0000-0000-0000-000000000000}"/>
          </ac:spMkLst>
        </pc:spChg>
      </pc:sldChg>
      <pc:sldChg chg="modSp">
        <pc:chgData name="Blevins, Melissa (DBHDS)" userId="S::melissa.blevins@dbhds.virginia.gov::6575bc5f-fcc3-4139-a246-17e6371f972c" providerId="AD" clId="Web-{30F32548-9897-404E-8794-D024A6443F7D}" dt="2020-04-13T15:47:53.006" v="30" actId="20577"/>
        <pc:sldMkLst>
          <pc:docMk/>
          <pc:sldMk cId="2643870767" sldId="320"/>
        </pc:sldMkLst>
        <pc:spChg chg="mod">
          <ac:chgData name="Blevins, Melissa (DBHDS)" userId="S::melissa.blevins@dbhds.virginia.gov::6575bc5f-fcc3-4139-a246-17e6371f972c" providerId="AD" clId="Web-{30F32548-9897-404E-8794-D024A6443F7D}" dt="2020-04-13T15:47:53.006" v="30" actId="20577"/>
          <ac:spMkLst>
            <pc:docMk/>
            <pc:sldMk cId="2643870767" sldId="320"/>
            <ac:spMk id="2" creationId="{00000000-0000-0000-0000-000000000000}"/>
          </ac:spMkLst>
        </pc:spChg>
      </pc:sldChg>
      <pc:sldChg chg="addSp delSp modSp new">
        <pc:chgData name="Blevins, Melissa (DBHDS)" userId="S::melissa.blevins@dbhds.virginia.gov::6575bc5f-fcc3-4139-a246-17e6371f972c" providerId="AD" clId="Web-{30F32548-9897-404E-8794-D024A6443F7D}" dt="2020-04-13T15:42:05.597" v="5" actId="14100"/>
        <pc:sldMkLst>
          <pc:docMk/>
          <pc:sldMk cId="4161860846" sldId="321"/>
        </pc:sldMkLst>
        <pc:spChg chg="del">
          <ac:chgData name="Blevins, Melissa (DBHDS)" userId="S::melissa.blevins@dbhds.virginia.gov::6575bc5f-fcc3-4139-a246-17e6371f972c" providerId="AD" clId="Web-{30F32548-9897-404E-8794-D024A6443F7D}" dt="2020-04-13T15:41:39.160" v="1"/>
          <ac:spMkLst>
            <pc:docMk/>
            <pc:sldMk cId="4161860846" sldId="321"/>
            <ac:spMk id="3" creationId="{F947DD54-D6C6-4AA6-8A8F-0711DC2387E5}"/>
          </ac:spMkLst>
        </pc:spChg>
        <pc:picChg chg="add mod ord">
          <ac:chgData name="Blevins, Melissa (DBHDS)" userId="S::melissa.blevins@dbhds.virginia.gov::6575bc5f-fcc3-4139-a246-17e6371f972c" providerId="AD" clId="Web-{30F32548-9897-404E-8794-D024A6443F7D}" dt="2020-04-13T15:42:05.597" v="5" actId="14100"/>
          <ac:picMkLst>
            <pc:docMk/>
            <pc:sldMk cId="4161860846" sldId="321"/>
            <ac:picMk id="5" creationId="{6583DB44-1579-40D0-9FA2-AA877941B61E}"/>
          </ac:picMkLst>
        </pc:picChg>
      </pc:sldChg>
      <pc:sldChg chg="modSp new">
        <pc:chgData name="Blevins, Melissa (DBHDS)" userId="S::melissa.blevins@dbhds.virginia.gov::6575bc5f-fcc3-4139-a246-17e6371f972c" providerId="AD" clId="Web-{30F32548-9897-404E-8794-D024A6443F7D}" dt="2020-04-13T15:47:36.022" v="28" actId="20577"/>
        <pc:sldMkLst>
          <pc:docMk/>
          <pc:sldMk cId="218096800" sldId="322"/>
        </pc:sldMkLst>
        <pc:spChg chg="mod">
          <ac:chgData name="Blevins, Melissa (DBHDS)" userId="S::melissa.blevins@dbhds.virginia.gov::6575bc5f-fcc3-4139-a246-17e6371f972c" providerId="AD" clId="Web-{30F32548-9897-404E-8794-D024A6443F7D}" dt="2020-04-13T15:47:04.975" v="21" actId="20577"/>
          <ac:spMkLst>
            <pc:docMk/>
            <pc:sldMk cId="218096800" sldId="322"/>
            <ac:spMk id="2" creationId="{939BC37B-9887-4D4D-BF0C-78CB19424E4F}"/>
          </ac:spMkLst>
        </pc:spChg>
        <pc:spChg chg="mod">
          <ac:chgData name="Blevins, Melissa (DBHDS)" userId="S::melissa.blevins@dbhds.virginia.gov::6575bc5f-fcc3-4139-a246-17e6371f972c" providerId="AD" clId="Web-{30F32548-9897-404E-8794-D024A6443F7D}" dt="2020-04-13T15:47:36.022" v="28" actId="20577"/>
          <ac:spMkLst>
            <pc:docMk/>
            <pc:sldMk cId="218096800" sldId="322"/>
            <ac:spMk id="3" creationId="{1E50E438-0A39-4B46-A83F-394F9F4D8947}"/>
          </ac:spMkLst>
        </pc:spChg>
      </pc:sldChg>
    </pc:docChg>
  </pc:docChgLst>
  <pc:docChgLst>
    <pc:chgData clId="Web-{90F9E303-513B-337C-41C0-CC87FF027865}"/>
    <pc:docChg chg="addSld modSld">
      <pc:chgData name="" userId="" providerId="" clId="Web-{90F9E303-513B-337C-41C0-CC87FF027865}" dt="2020-04-21T20:47:28.351" v="2178" actId="20577"/>
      <pc:docMkLst>
        <pc:docMk/>
      </pc:docMkLst>
      <pc:sldChg chg="modSp">
        <pc:chgData name="" userId="" providerId="" clId="Web-{90F9E303-513B-337C-41C0-CC87FF027865}" dt="2020-04-21T19:37:20.752" v="1444" actId="20577"/>
        <pc:sldMkLst>
          <pc:docMk/>
          <pc:sldMk cId="1180396736" sldId="304"/>
        </pc:sldMkLst>
        <pc:spChg chg="mod">
          <ac:chgData name="" userId="" providerId="" clId="Web-{90F9E303-513B-337C-41C0-CC87FF027865}" dt="2020-04-21T19:37:20.752" v="1444" actId="20577"/>
          <ac:spMkLst>
            <pc:docMk/>
            <pc:sldMk cId="1180396736" sldId="304"/>
            <ac:spMk id="7" creationId="{89C97140-EA1C-4391-A4EB-86F6A47E1B96}"/>
          </ac:spMkLst>
        </pc:spChg>
      </pc:sldChg>
      <pc:sldChg chg="modSp">
        <pc:chgData name="" userId="" providerId="" clId="Web-{90F9E303-513B-337C-41C0-CC87FF027865}" dt="2020-04-21T20:00:17.942" v="1694" actId="20577"/>
        <pc:sldMkLst>
          <pc:docMk/>
          <pc:sldMk cId="2476653913" sldId="318"/>
        </pc:sldMkLst>
        <pc:spChg chg="mod">
          <ac:chgData name="" userId="" providerId="" clId="Web-{90F9E303-513B-337C-41C0-CC87FF027865}" dt="2020-04-21T20:00:17.942" v="1694" actId="20577"/>
          <ac:spMkLst>
            <pc:docMk/>
            <pc:sldMk cId="2476653913" sldId="318"/>
            <ac:spMk id="23" creationId="{66E99B13-BEC3-4782-8416-04425EF1BE56}"/>
          </ac:spMkLst>
        </pc:spChg>
      </pc:sldChg>
      <pc:sldChg chg="addSp delSp modSp mod setBg setClrOvrMap">
        <pc:chgData name="" userId="" providerId="" clId="Web-{90F9E303-513B-337C-41C0-CC87FF027865}" dt="2020-04-21T17:22:51.592" v="541" actId="1076"/>
        <pc:sldMkLst>
          <pc:docMk/>
          <pc:sldMk cId="3931423430" sldId="319"/>
        </pc:sldMkLst>
        <pc:spChg chg="mod">
          <ac:chgData name="" userId="" providerId="" clId="Web-{90F9E303-513B-337C-41C0-CC87FF027865}" dt="2020-04-21T17:19:45.241" v="480" actId="20577"/>
          <ac:spMkLst>
            <pc:docMk/>
            <pc:sldMk cId="3931423430" sldId="319"/>
            <ac:spMk id="2" creationId="{00000000-0000-0000-0000-000000000000}"/>
          </ac:spMkLst>
        </pc:spChg>
        <pc:spChg chg="mod ord">
          <ac:chgData name="" userId="" providerId="" clId="Web-{90F9E303-513B-337C-41C0-CC87FF027865}" dt="2020-04-21T17:17:09.828" v="427"/>
          <ac:spMkLst>
            <pc:docMk/>
            <pc:sldMk cId="3931423430" sldId="319"/>
            <ac:spMk id="3" creationId="{00000000-0000-0000-0000-000000000000}"/>
          </ac:spMkLst>
        </pc:spChg>
        <pc:spChg chg="mod">
          <ac:chgData name="" userId="" providerId="" clId="Web-{90F9E303-513B-337C-41C0-CC87FF027865}" dt="2020-04-21T17:20:08.616" v="488" actId="20577"/>
          <ac:spMkLst>
            <pc:docMk/>
            <pc:sldMk cId="3931423430" sldId="319"/>
            <ac:spMk id="4" creationId="{00000000-0000-0000-0000-000000000000}"/>
          </ac:spMkLst>
        </pc:spChg>
        <pc:spChg chg="add del mod">
          <ac:chgData name="" userId="" providerId="" clId="Web-{90F9E303-513B-337C-41C0-CC87FF027865}" dt="2020-04-21T17:17:50.283" v="437"/>
          <ac:spMkLst>
            <pc:docMk/>
            <pc:sldMk cId="3931423430" sldId="319"/>
            <ac:spMk id="7" creationId="{C824FB0E-E83A-4F19-9F50-A12AC4D41018}"/>
          </ac:spMkLst>
        </pc:spChg>
        <pc:spChg chg="add del mod">
          <ac:chgData name="" userId="" providerId="" clId="Web-{90F9E303-513B-337C-41C0-CC87FF027865}" dt="2020-04-21T17:18:30.612" v="459"/>
          <ac:spMkLst>
            <pc:docMk/>
            <pc:sldMk cId="3931423430" sldId="319"/>
            <ac:spMk id="8" creationId="{CB050A7D-A70C-4AC4-A5D2-62C1BEDD315B}"/>
          </ac:spMkLst>
        </pc:spChg>
        <pc:spChg chg="add mod">
          <ac:chgData name="" userId="" providerId="" clId="Web-{90F9E303-513B-337C-41C0-CC87FF027865}" dt="2020-04-21T17:22:51.592" v="541" actId="1076"/>
          <ac:spMkLst>
            <pc:docMk/>
            <pc:sldMk cId="3931423430" sldId="319"/>
            <ac:spMk id="9" creationId="{9EFA2E1C-C212-4DBB-B498-6D616C867303}"/>
          </ac:spMkLst>
        </pc:spChg>
        <pc:spChg chg="add">
          <ac:chgData name="" userId="" providerId="" clId="Web-{90F9E303-513B-337C-41C0-CC87FF027865}" dt="2020-04-21T17:17:09.828" v="427"/>
          <ac:spMkLst>
            <pc:docMk/>
            <pc:sldMk cId="3931423430" sldId="319"/>
            <ac:spMk id="10" creationId="{867D4867-5BA7-4462-B2F6-A23F4A622AA7}"/>
          </ac:spMkLst>
        </pc:spChg>
        <pc:picChg chg="add mod">
          <ac:chgData name="" userId="" providerId="" clId="Web-{90F9E303-513B-337C-41C0-CC87FF027865}" dt="2020-04-21T17:18:40.269" v="460" actId="1076"/>
          <ac:picMkLst>
            <pc:docMk/>
            <pc:sldMk cId="3931423430" sldId="319"/>
            <ac:picMk id="5" creationId="{D748B1ED-BE75-4E97-9C47-9E7AA053B213}"/>
          </ac:picMkLst>
        </pc:picChg>
      </pc:sldChg>
      <pc:sldChg chg="modSp">
        <pc:chgData name="" userId="" providerId="" clId="Web-{90F9E303-513B-337C-41C0-CC87FF027865}" dt="2020-04-21T20:39:16.830" v="1879" actId="20577"/>
        <pc:sldMkLst>
          <pc:docMk/>
          <pc:sldMk cId="2036695271" sldId="320"/>
        </pc:sldMkLst>
        <pc:spChg chg="mod">
          <ac:chgData name="" userId="" providerId="" clId="Web-{90F9E303-513B-337C-41C0-CC87FF027865}" dt="2020-04-21T20:38:37.189" v="1867" actId="20577"/>
          <ac:spMkLst>
            <pc:docMk/>
            <pc:sldMk cId="2036695271" sldId="320"/>
            <ac:spMk id="2" creationId="{00000000-0000-0000-0000-000000000000}"/>
          </ac:spMkLst>
        </pc:spChg>
        <pc:spChg chg="mod">
          <ac:chgData name="" userId="" providerId="" clId="Web-{90F9E303-513B-337C-41C0-CC87FF027865}" dt="2020-04-21T20:38:55.877" v="1871" actId="20577"/>
          <ac:spMkLst>
            <pc:docMk/>
            <pc:sldMk cId="2036695271" sldId="320"/>
            <ac:spMk id="5" creationId="{00000000-0000-0000-0000-000000000000}"/>
          </ac:spMkLst>
        </pc:spChg>
        <pc:spChg chg="mod">
          <ac:chgData name="" userId="" providerId="" clId="Web-{90F9E303-513B-337C-41C0-CC87FF027865}" dt="2020-04-21T20:39:05.549" v="1876" actId="20577"/>
          <ac:spMkLst>
            <pc:docMk/>
            <pc:sldMk cId="2036695271" sldId="320"/>
            <ac:spMk id="6" creationId="{00000000-0000-0000-0000-000000000000}"/>
          </ac:spMkLst>
        </pc:spChg>
        <pc:spChg chg="mod">
          <ac:chgData name="" userId="" providerId="" clId="Web-{90F9E303-513B-337C-41C0-CC87FF027865}" dt="2020-04-21T20:39:16.830" v="1879" actId="20577"/>
          <ac:spMkLst>
            <pc:docMk/>
            <pc:sldMk cId="2036695271" sldId="320"/>
            <ac:spMk id="7" creationId="{00000000-0000-0000-0000-000000000000}"/>
          </ac:spMkLst>
        </pc:spChg>
      </pc:sldChg>
      <pc:sldChg chg="addSp delSp modSp mod setBg">
        <pc:chgData name="" userId="" providerId="" clId="Web-{90F9E303-513B-337C-41C0-CC87FF027865}" dt="2020-04-21T17:44:30.973" v="1047" actId="20577"/>
        <pc:sldMkLst>
          <pc:docMk/>
          <pc:sldMk cId="3070345410" sldId="321"/>
        </pc:sldMkLst>
        <pc:spChg chg="mod">
          <ac:chgData name="" userId="" providerId="" clId="Web-{90F9E303-513B-337C-41C0-CC87FF027865}" dt="2020-04-21T17:43:02.641" v="1046"/>
          <ac:spMkLst>
            <pc:docMk/>
            <pc:sldMk cId="3070345410" sldId="321"/>
            <ac:spMk id="2" creationId="{00000000-0000-0000-0000-000000000000}"/>
          </ac:spMkLst>
        </pc:spChg>
        <pc:spChg chg="mod">
          <ac:chgData name="" userId="" providerId="" clId="Web-{90F9E303-513B-337C-41C0-CC87FF027865}" dt="2020-04-21T17:43:02.641" v="1046"/>
          <ac:spMkLst>
            <pc:docMk/>
            <pc:sldMk cId="3070345410" sldId="321"/>
            <ac:spMk id="3" creationId="{00000000-0000-0000-0000-000000000000}"/>
          </ac:spMkLst>
        </pc:spChg>
        <pc:spChg chg="del mod">
          <ac:chgData name="" userId="" providerId="" clId="Web-{90F9E303-513B-337C-41C0-CC87FF027865}" dt="2020-04-21T17:41:52.232" v="1034"/>
          <ac:spMkLst>
            <pc:docMk/>
            <pc:sldMk cId="3070345410" sldId="321"/>
            <ac:spMk id="4" creationId="{00000000-0000-0000-0000-000000000000}"/>
          </ac:spMkLst>
        </pc:spChg>
        <pc:spChg chg="add del">
          <ac:chgData name="" userId="" providerId="" clId="Web-{90F9E303-513B-337C-41C0-CC87FF027865}" dt="2020-04-21T17:43:02.641" v="1046"/>
          <ac:spMkLst>
            <pc:docMk/>
            <pc:sldMk cId="3070345410" sldId="321"/>
            <ac:spMk id="11" creationId="{46C2E80F-49A6-4372-B103-219D417A55ED}"/>
          </ac:spMkLst>
        </pc:spChg>
        <pc:spChg chg="add">
          <ac:chgData name="" userId="" providerId="" clId="Web-{90F9E303-513B-337C-41C0-CC87FF027865}" dt="2020-04-21T17:43:02.641" v="1046"/>
          <ac:spMkLst>
            <pc:docMk/>
            <pc:sldMk cId="3070345410" sldId="321"/>
            <ac:spMk id="16" creationId="{42285737-90EE-47DC-AC80-8AE156B11969}"/>
          </ac:spMkLst>
        </pc:spChg>
        <pc:grpChg chg="add">
          <ac:chgData name="" userId="" providerId="" clId="Web-{90F9E303-513B-337C-41C0-CC87FF027865}" dt="2020-04-21T17:43:02.641" v="1046"/>
          <ac:grpSpMkLst>
            <pc:docMk/>
            <pc:sldMk cId="3070345410" sldId="321"/>
            <ac:grpSpMk id="18" creationId="{B57BDC17-F1B3-455F-BBF1-680AA1F25C06}"/>
          </ac:grpSpMkLst>
        </pc:grpChg>
        <pc:graphicFrameChg chg="add mod modGraphic">
          <ac:chgData name="" userId="" providerId="" clId="Web-{90F9E303-513B-337C-41C0-CC87FF027865}" dt="2020-04-21T17:44:30.973" v="1047" actId="20577"/>
          <ac:graphicFrameMkLst>
            <pc:docMk/>
            <pc:sldMk cId="3070345410" sldId="321"/>
            <ac:graphicFrameMk id="6" creationId="{C4DF7FFA-3B77-48DF-A1F3-943AF720D150}"/>
          </ac:graphicFrameMkLst>
        </pc:graphicFrameChg>
      </pc:sldChg>
      <pc:sldChg chg="addSp delSp modSp mod setBg setClrOvrMap">
        <pc:chgData name="" userId="" providerId="" clId="Web-{90F9E303-513B-337C-41C0-CC87FF027865}" dt="2020-04-21T20:05:22.851" v="1725" actId="20577"/>
        <pc:sldMkLst>
          <pc:docMk/>
          <pc:sldMk cId="1060110405" sldId="327"/>
        </pc:sldMkLst>
        <pc:spChg chg="mod">
          <ac:chgData name="" userId="" providerId="" clId="Web-{90F9E303-513B-337C-41C0-CC87FF027865}" dt="2020-04-21T17:36:40.501" v="915"/>
          <ac:spMkLst>
            <pc:docMk/>
            <pc:sldMk cId="1060110405" sldId="327"/>
            <ac:spMk id="2" creationId="{00000000-0000-0000-0000-000000000000}"/>
          </ac:spMkLst>
        </pc:spChg>
        <pc:spChg chg="mod">
          <ac:chgData name="" userId="" providerId="" clId="Web-{90F9E303-513B-337C-41C0-CC87FF027865}" dt="2020-04-21T17:36:40.501" v="915"/>
          <ac:spMkLst>
            <pc:docMk/>
            <pc:sldMk cId="1060110405" sldId="327"/>
            <ac:spMk id="3" creationId="{00000000-0000-0000-0000-000000000000}"/>
          </ac:spMkLst>
        </pc:spChg>
        <pc:spChg chg="mod">
          <ac:chgData name="" userId="" providerId="" clId="Web-{90F9E303-513B-337C-41C0-CC87FF027865}" dt="2020-04-21T20:05:22.851" v="1725" actId="20577"/>
          <ac:spMkLst>
            <pc:docMk/>
            <pc:sldMk cId="1060110405" sldId="327"/>
            <ac:spMk id="6" creationId="{00000000-0000-0000-0000-000000000000}"/>
          </ac:spMkLst>
        </pc:spChg>
        <pc:spChg chg="add del">
          <ac:chgData name="" userId="" providerId="" clId="Web-{90F9E303-513B-337C-41C0-CC87FF027865}" dt="2020-04-21T17:36:40.501" v="915"/>
          <ac:spMkLst>
            <pc:docMk/>
            <pc:sldMk cId="1060110405" sldId="327"/>
            <ac:spMk id="11" creationId="{5B336162-B533-4EFE-8BB3-8EBB4A5E32F8}"/>
          </ac:spMkLst>
        </pc:spChg>
        <pc:spChg chg="add">
          <ac:chgData name="" userId="" providerId="" clId="Web-{90F9E303-513B-337C-41C0-CC87FF027865}" dt="2020-04-21T17:36:40.501" v="915"/>
          <ac:spMkLst>
            <pc:docMk/>
            <pc:sldMk cId="1060110405" sldId="327"/>
            <ac:spMk id="16" creationId="{3B854194-185D-494D-905C-7C7CB2E30F6E}"/>
          </ac:spMkLst>
        </pc:spChg>
        <pc:spChg chg="add">
          <ac:chgData name="" userId="" providerId="" clId="Web-{90F9E303-513B-337C-41C0-CC87FF027865}" dt="2020-04-21T17:36:40.501" v="915"/>
          <ac:spMkLst>
            <pc:docMk/>
            <pc:sldMk cId="1060110405" sldId="327"/>
            <ac:spMk id="18" creationId="{B4F5FA0D-0104-4987-8241-EFF7C85B88DE}"/>
          </ac:spMkLst>
        </pc:spChg>
        <pc:picChg chg="add">
          <ac:chgData name="" userId="" providerId="" clId="Web-{90F9E303-513B-337C-41C0-CC87FF027865}" dt="2020-04-21T17:36:40.501" v="915"/>
          <ac:picMkLst>
            <pc:docMk/>
            <pc:sldMk cId="1060110405" sldId="327"/>
            <ac:picMk id="20" creationId="{2897127E-6CEF-446C-BE87-93B7C46E49D1}"/>
          </ac:picMkLst>
        </pc:picChg>
      </pc:sldChg>
      <pc:sldChg chg="modSp">
        <pc:chgData name="" userId="" providerId="" clId="Web-{90F9E303-513B-337C-41C0-CC87FF027865}" dt="2020-04-21T20:45:49.787" v="2164" actId="20577"/>
        <pc:sldMkLst>
          <pc:docMk/>
          <pc:sldMk cId="1376938549" sldId="328"/>
        </pc:sldMkLst>
        <pc:spChg chg="mod">
          <ac:chgData name="" userId="" providerId="" clId="Web-{90F9E303-513B-337C-41C0-CC87FF027865}" dt="2020-04-21T20:45:49.787" v="2164" actId="20577"/>
          <ac:spMkLst>
            <pc:docMk/>
            <pc:sldMk cId="1376938549" sldId="328"/>
            <ac:spMk id="3" creationId="{00000000-0000-0000-0000-000000000000}"/>
          </ac:spMkLst>
        </pc:spChg>
      </pc:sldChg>
      <pc:sldChg chg="addSp modSp mod setBg">
        <pc:chgData name="" userId="" providerId="" clId="Web-{90F9E303-513B-337C-41C0-CC87FF027865}" dt="2020-04-21T20:41:55.285" v="1916" actId="1076"/>
        <pc:sldMkLst>
          <pc:docMk/>
          <pc:sldMk cId="3330051604" sldId="329"/>
        </pc:sldMkLst>
        <pc:spChg chg="mod">
          <ac:chgData name="" userId="" providerId="" clId="Web-{90F9E303-513B-337C-41C0-CC87FF027865}" dt="2020-04-21T20:40:33.159" v="1883"/>
          <ac:spMkLst>
            <pc:docMk/>
            <pc:sldMk cId="3330051604" sldId="329"/>
            <ac:spMk id="2" creationId="{00000000-0000-0000-0000-000000000000}"/>
          </ac:spMkLst>
        </pc:spChg>
        <pc:spChg chg="mod">
          <ac:chgData name="" userId="" providerId="" clId="Web-{90F9E303-513B-337C-41C0-CC87FF027865}" dt="2020-04-21T20:41:18.847" v="1913" actId="20577"/>
          <ac:spMkLst>
            <pc:docMk/>
            <pc:sldMk cId="3330051604" sldId="329"/>
            <ac:spMk id="3" creationId="{00000000-0000-0000-0000-000000000000}"/>
          </ac:spMkLst>
        </pc:spChg>
        <pc:spChg chg="mod">
          <ac:chgData name="" userId="" providerId="" clId="Web-{90F9E303-513B-337C-41C0-CC87FF027865}" dt="2020-04-21T20:40:33.159" v="1883"/>
          <ac:spMkLst>
            <pc:docMk/>
            <pc:sldMk cId="3330051604" sldId="329"/>
            <ac:spMk id="4" creationId="{00000000-0000-0000-0000-000000000000}"/>
          </ac:spMkLst>
        </pc:spChg>
        <pc:spChg chg="add mod">
          <ac:chgData name="" userId="" providerId="" clId="Web-{90F9E303-513B-337C-41C0-CC87FF027865}" dt="2020-04-21T20:41:55.285" v="1916" actId="1076"/>
          <ac:spMkLst>
            <pc:docMk/>
            <pc:sldMk cId="3330051604" sldId="329"/>
            <ac:spMk id="5" creationId="{3517EA66-EE04-44D2-9903-62961C562292}"/>
          </ac:spMkLst>
        </pc:spChg>
        <pc:spChg chg="add">
          <ac:chgData name="" userId="" providerId="" clId="Web-{90F9E303-513B-337C-41C0-CC87FF027865}" dt="2020-04-21T20:40:33.159" v="1883"/>
          <ac:spMkLst>
            <pc:docMk/>
            <pc:sldMk cId="3330051604" sldId="329"/>
            <ac:spMk id="12" creationId="{59A309A7-1751-4ABE-A3C1-EEC40366AD89}"/>
          </ac:spMkLst>
        </pc:spChg>
        <pc:spChg chg="add">
          <ac:chgData name="" userId="" providerId="" clId="Web-{90F9E303-513B-337C-41C0-CC87FF027865}" dt="2020-04-21T20:40:33.159" v="1883"/>
          <ac:spMkLst>
            <pc:docMk/>
            <pc:sldMk cId="3330051604" sldId="329"/>
            <ac:spMk id="14" creationId="{967D8EB6-EAE1-4F9C-B398-83321E287204}"/>
          </ac:spMkLst>
        </pc:spChg>
        <pc:picChg chg="add">
          <ac:chgData name="" userId="" providerId="" clId="Web-{90F9E303-513B-337C-41C0-CC87FF027865}" dt="2020-04-21T20:40:33.159" v="1883"/>
          <ac:picMkLst>
            <pc:docMk/>
            <pc:sldMk cId="3330051604" sldId="329"/>
            <ac:picMk id="9" creationId="{639CB27D-37D1-47B9-B945-915328D29215}"/>
          </ac:picMkLst>
        </pc:picChg>
      </pc:sldChg>
      <pc:sldChg chg="addSp delSp modSp mod setBg">
        <pc:chgData name="" userId="" providerId="" clId="Web-{90F9E303-513B-337C-41C0-CC87FF027865}" dt="2020-04-21T20:47:28.351" v="2178" actId="20577"/>
        <pc:sldMkLst>
          <pc:docMk/>
          <pc:sldMk cId="1451991786" sldId="332"/>
        </pc:sldMkLst>
        <pc:spChg chg="mod">
          <ac:chgData name="" userId="" providerId="" clId="Web-{90F9E303-513B-337C-41C0-CC87FF027865}" dt="2020-04-21T20:46:19.522" v="2166"/>
          <ac:spMkLst>
            <pc:docMk/>
            <pc:sldMk cId="1451991786" sldId="332"/>
            <ac:spMk id="2" creationId="{A92F19F4-E07F-413C-B2A2-035D9A41FD6E}"/>
          </ac:spMkLst>
        </pc:spChg>
        <pc:spChg chg="add del mod">
          <ac:chgData name="" userId="" providerId="" clId="Web-{90F9E303-513B-337C-41C0-CC87FF027865}" dt="2020-04-21T20:47:28.351" v="2178" actId="20577"/>
          <ac:spMkLst>
            <pc:docMk/>
            <pc:sldMk cId="1451991786" sldId="332"/>
            <ac:spMk id="3" creationId="{07201392-A7FF-428F-8FEA-76958F3EFE3E}"/>
          </ac:spMkLst>
        </pc:spChg>
        <pc:spChg chg="mod">
          <ac:chgData name="" userId="" providerId="" clId="Web-{90F9E303-513B-337C-41C0-CC87FF027865}" dt="2020-04-21T20:46:19.522" v="2166"/>
          <ac:spMkLst>
            <pc:docMk/>
            <pc:sldMk cId="1451991786" sldId="332"/>
            <ac:spMk id="4" creationId="{C921846C-BA1F-4D6E-8200-8E809A7D93E3}"/>
          </ac:spMkLst>
        </pc:spChg>
        <pc:spChg chg="add del mod">
          <ac:chgData name="" userId="" providerId="" clId="Web-{90F9E303-513B-337C-41C0-CC87FF027865}" dt="2020-04-21T20:47:08.491" v="2176"/>
          <ac:spMkLst>
            <pc:docMk/>
            <pc:sldMk cId="1451991786" sldId="332"/>
            <ac:spMk id="7" creationId="{DA7D867C-A077-46AC-867C-8B01F628B321}"/>
          </ac:spMkLst>
        </pc:spChg>
        <pc:picChg chg="mod">
          <ac:chgData name="" userId="" providerId="" clId="Web-{90F9E303-513B-337C-41C0-CC87FF027865}" dt="2020-04-21T20:46:19.522" v="2166"/>
          <ac:picMkLst>
            <pc:docMk/>
            <pc:sldMk cId="1451991786" sldId="332"/>
            <ac:picMk id="5" creationId="{612E8625-82FE-4C70-AED3-00CB60761595}"/>
          </ac:picMkLst>
        </pc:picChg>
        <pc:cxnChg chg="add">
          <ac:chgData name="" userId="" providerId="" clId="Web-{90F9E303-513B-337C-41C0-CC87FF027865}" dt="2020-04-21T20:46:19.522" v="2166"/>
          <ac:cxnSpMkLst>
            <pc:docMk/>
            <pc:sldMk cId="1451991786" sldId="332"/>
            <ac:cxnSpMk id="10" creationId="{A7F400EE-A8A5-48AF-B4D6-291B52C6F0B0}"/>
          </ac:cxnSpMkLst>
        </pc:cxnChg>
      </pc:sldChg>
      <pc:sldChg chg="modSp new">
        <pc:chgData name="" userId="" providerId="" clId="Web-{90F9E303-513B-337C-41C0-CC87FF027865}" dt="2020-04-21T20:34:26.468" v="1822" actId="20577"/>
        <pc:sldMkLst>
          <pc:docMk/>
          <pc:sldMk cId="4209222712" sldId="337"/>
        </pc:sldMkLst>
        <pc:spChg chg="mod">
          <ac:chgData name="" userId="" providerId="" clId="Web-{90F9E303-513B-337C-41C0-CC87FF027865}" dt="2020-04-21T17:23:50.235" v="559" actId="20577"/>
          <ac:spMkLst>
            <pc:docMk/>
            <pc:sldMk cId="4209222712" sldId="337"/>
            <ac:spMk id="2" creationId="{9B25EDC0-E157-4746-81DB-7D81C2624958}"/>
          </ac:spMkLst>
        </pc:spChg>
        <pc:spChg chg="mod">
          <ac:chgData name="" userId="" providerId="" clId="Web-{90F9E303-513B-337C-41C0-CC87FF027865}" dt="2020-04-21T20:34:26.468" v="1822" actId="20577"/>
          <ac:spMkLst>
            <pc:docMk/>
            <pc:sldMk cId="4209222712" sldId="337"/>
            <ac:spMk id="3" creationId="{42272C53-B817-4F97-99FD-A7B521E8A80F}"/>
          </ac:spMkLst>
        </pc:spChg>
      </pc:sldChg>
    </pc:docChg>
  </pc:docChgLst>
  <pc:docChgLst>
    <pc:chgData clId="Web-{B8E73854-A0B5-2437-68AA-FA5B8491D131}"/>
    <pc:docChg chg="addSld modSld">
      <pc:chgData name="" userId="" providerId="" clId="Web-{B8E73854-A0B5-2437-68AA-FA5B8491D131}" dt="2020-10-29T18:47:22.290" v="5" actId="14100"/>
      <pc:docMkLst>
        <pc:docMk/>
      </pc:docMkLst>
      <pc:sldChg chg="addSp modSp new">
        <pc:chgData name="" userId="" providerId="" clId="Web-{B8E73854-A0B5-2437-68AA-FA5B8491D131}" dt="2020-10-29T18:47:22.290" v="5" actId="14100"/>
        <pc:sldMkLst>
          <pc:docMk/>
          <pc:sldMk cId="60397994" sldId="340"/>
        </pc:sldMkLst>
        <pc:picChg chg="add mod">
          <ac:chgData name="" userId="" providerId="" clId="Web-{B8E73854-A0B5-2437-68AA-FA5B8491D131}" dt="2020-10-29T18:47:22.290" v="5" actId="14100"/>
          <ac:picMkLst>
            <pc:docMk/>
            <pc:sldMk cId="60397994" sldId="340"/>
            <ac:picMk id="3" creationId="{C190BC41-D525-44FF-B072-3F0E49858727}"/>
          </ac:picMkLst>
        </pc:picChg>
      </pc:sldChg>
    </pc:docChg>
  </pc:docChgLst>
  <pc:docChgLst>
    <pc:chgData clId="Web-{D2A3DC14-3023-B052-1879-9EB90D0682B6}"/>
    <pc:docChg chg="addSld modSld">
      <pc:chgData name="" userId="" providerId="" clId="Web-{D2A3DC14-3023-B052-1879-9EB90D0682B6}" dt="2020-04-15T18:11:13.955" v="318" actId="20577"/>
      <pc:docMkLst>
        <pc:docMk/>
      </pc:docMkLst>
      <pc:sldChg chg="modSp">
        <pc:chgData name="" userId="" providerId="" clId="Web-{D2A3DC14-3023-B052-1879-9EB90D0682B6}" dt="2020-04-15T17:39:39.791" v="206" actId="20577"/>
        <pc:sldMkLst>
          <pc:docMk/>
          <pc:sldMk cId="247518993" sldId="296"/>
        </pc:sldMkLst>
        <pc:spChg chg="mod">
          <ac:chgData name="" userId="" providerId="" clId="Web-{D2A3DC14-3023-B052-1879-9EB90D0682B6}" dt="2020-04-15T17:39:39.791" v="206" actId="20577"/>
          <ac:spMkLst>
            <pc:docMk/>
            <pc:sldMk cId="247518993" sldId="296"/>
            <ac:spMk id="3" creationId="{1552EABF-9D28-4B8D-B775-5EFD6DB4BEF5}"/>
          </ac:spMkLst>
        </pc:spChg>
      </pc:sldChg>
      <pc:sldChg chg="modSp">
        <pc:chgData name="" userId="" providerId="" clId="Web-{D2A3DC14-3023-B052-1879-9EB90D0682B6}" dt="2020-04-15T18:03:42.596" v="210" actId="20577"/>
        <pc:sldMkLst>
          <pc:docMk/>
          <pc:sldMk cId="3926612842" sldId="323"/>
        </pc:sldMkLst>
        <pc:spChg chg="mod">
          <ac:chgData name="" userId="" providerId="" clId="Web-{D2A3DC14-3023-B052-1879-9EB90D0682B6}" dt="2020-04-15T17:12:19.024" v="14" actId="1076"/>
          <ac:spMkLst>
            <pc:docMk/>
            <pc:sldMk cId="3926612842" sldId="323"/>
            <ac:spMk id="2" creationId="{E2F43E55-0691-4D96-A438-453A00322502}"/>
          </ac:spMkLst>
        </pc:spChg>
        <pc:spChg chg="mod">
          <ac:chgData name="" userId="" providerId="" clId="Web-{D2A3DC14-3023-B052-1879-9EB90D0682B6}" dt="2020-04-15T18:03:42.596" v="210" actId="20577"/>
          <ac:spMkLst>
            <pc:docMk/>
            <pc:sldMk cId="3926612842" sldId="323"/>
            <ac:spMk id="3" creationId="{81D710A9-5A8C-45FE-8D78-F1C4F2C97AEC}"/>
          </ac:spMkLst>
        </pc:spChg>
      </pc:sldChg>
      <pc:sldChg chg="modSp new">
        <pc:chgData name="" userId="" providerId="" clId="Web-{D2A3DC14-3023-B052-1879-9EB90D0682B6}" dt="2020-04-15T18:11:13.299" v="316" actId="20577"/>
        <pc:sldMkLst>
          <pc:docMk/>
          <pc:sldMk cId="2033690793" sldId="324"/>
        </pc:sldMkLst>
        <pc:spChg chg="mod">
          <ac:chgData name="" userId="" providerId="" clId="Web-{D2A3DC14-3023-B052-1879-9EB90D0682B6}" dt="2020-04-15T18:11:13.299" v="316" actId="20577"/>
          <ac:spMkLst>
            <pc:docMk/>
            <pc:sldMk cId="2033690793" sldId="324"/>
            <ac:spMk id="2" creationId="{10BF27F0-7A6B-4F4D-8064-898B42EA45F5}"/>
          </ac:spMkLst>
        </pc:spChg>
        <pc:spChg chg="mod">
          <ac:chgData name="" userId="" providerId="" clId="Web-{D2A3DC14-3023-B052-1879-9EB90D0682B6}" dt="2020-04-15T18:09:23.877" v="313" actId="20577"/>
          <ac:spMkLst>
            <pc:docMk/>
            <pc:sldMk cId="2033690793" sldId="324"/>
            <ac:spMk id="3" creationId="{ECDD3BC8-6DED-4991-94F5-750735A71AF4}"/>
          </ac:spMkLst>
        </pc:spChg>
      </pc:sldChg>
    </pc:docChg>
  </pc:docChgLst>
  <pc:docChgLst>
    <pc:chgData name="Blevins, Melissa (DBHDS)" userId="S::melissa.blevins@dbhds.virginia.gov::6575bc5f-fcc3-4139-a246-17e6371f972c" providerId="AD" clId="Web-{71CC5477-D616-4C4E-BE9F-88DF14DBF393}"/>
    <pc:docChg chg="modSld">
      <pc:chgData name="Blevins, Melissa (DBHDS)" userId="S::melissa.blevins@dbhds.virginia.gov::6575bc5f-fcc3-4139-a246-17e6371f972c" providerId="AD" clId="Web-{71CC5477-D616-4C4E-BE9F-88DF14DBF393}" dt="2020-04-22T12:51:23.584" v="301" actId="20577"/>
      <pc:docMkLst>
        <pc:docMk/>
      </pc:docMkLst>
      <pc:sldChg chg="modSp">
        <pc:chgData name="Blevins, Melissa (DBHDS)" userId="S::melissa.blevins@dbhds.virginia.gov::6575bc5f-fcc3-4139-a246-17e6371f972c" providerId="AD" clId="Web-{71CC5477-D616-4C4E-BE9F-88DF14DBF393}" dt="2020-04-22T12:44:05.627" v="252" actId="20577"/>
        <pc:sldMkLst>
          <pc:docMk/>
          <pc:sldMk cId="2544843454" sldId="294"/>
        </pc:sldMkLst>
        <pc:spChg chg="mod">
          <ac:chgData name="Blevins, Melissa (DBHDS)" userId="S::melissa.blevins@dbhds.virginia.gov::6575bc5f-fcc3-4139-a246-17e6371f972c" providerId="AD" clId="Web-{71CC5477-D616-4C4E-BE9F-88DF14DBF393}" dt="2020-04-22T12:44:05.627" v="252" actId="20577"/>
          <ac:spMkLst>
            <pc:docMk/>
            <pc:sldMk cId="2544843454" sldId="294"/>
            <ac:spMk id="4" creationId="{539887FB-1C9C-4384-95F1-102C1D5A5B51}"/>
          </ac:spMkLst>
        </pc:spChg>
      </pc:sldChg>
      <pc:sldChg chg="addSp modSp">
        <pc:chgData name="Blevins, Melissa (DBHDS)" userId="S::melissa.blevins@dbhds.virginia.gov::6575bc5f-fcc3-4139-a246-17e6371f972c" providerId="AD" clId="Web-{71CC5477-D616-4C4E-BE9F-88DF14DBF393}" dt="2020-04-22T12:38:49.523" v="122" actId="1076"/>
        <pc:sldMkLst>
          <pc:docMk/>
          <pc:sldMk cId="2476653913" sldId="318"/>
        </pc:sldMkLst>
        <pc:spChg chg="add mod">
          <ac:chgData name="Blevins, Melissa (DBHDS)" userId="S::melissa.blevins@dbhds.virginia.gov::6575bc5f-fcc3-4139-a246-17e6371f972c" providerId="AD" clId="Web-{71CC5477-D616-4C4E-BE9F-88DF14DBF393}" dt="2020-04-22T12:38:49.523" v="122" actId="1076"/>
          <ac:spMkLst>
            <pc:docMk/>
            <pc:sldMk cId="2476653913" sldId="318"/>
            <ac:spMk id="4" creationId="{64DAC966-3A2D-4B31-99A1-FF707B9C13B6}"/>
          </ac:spMkLst>
        </pc:spChg>
        <pc:spChg chg="mod">
          <ac:chgData name="Blevins, Melissa (DBHDS)" userId="S::melissa.blevins@dbhds.virginia.gov::6575bc5f-fcc3-4139-a246-17e6371f972c" providerId="AD" clId="Web-{71CC5477-D616-4C4E-BE9F-88DF14DBF393}" dt="2020-04-22T12:37:49.627" v="98"/>
          <ac:spMkLst>
            <pc:docMk/>
            <pc:sldMk cId="2476653913" sldId="318"/>
            <ac:spMk id="11" creationId="{29A838BC-B97D-4105-8091-9F11E867F58D}"/>
          </ac:spMkLst>
        </pc:spChg>
        <pc:spChg chg="mod">
          <ac:chgData name="Blevins, Melissa (DBHDS)" userId="S::melissa.blevins@dbhds.virginia.gov::6575bc5f-fcc3-4139-a246-17e6371f972c" providerId="AD" clId="Web-{71CC5477-D616-4C4E-BE9F-88DF14DBF393}" dt="2020-04-22T12:37:39.954" v="97"/>
          <ac:spMkLst>
            <pc:docMk/>
            <pc:sldMk cId="2476653913" sldId="318"/>
            <ac:spMk id="21" creationId="{8A25A896-95AF-427A-84E0-1C70BC2A3B80}"/>
          </ac:spMkLst>
        </pc:spChg>
      </pc:sldChg>
      <pc:sldChg chg="modSp">
        <pc:chgData name="Blevins, Melissa (DBHDS)" userId="S::melissa.blevins@dbhds.virginia.gov::6575bc5f-fcc3-4139-a246-17e6371f972c" providerId="AD" clId="Web-{71CC5477-D616-4C4E-BE9F-88DF14DBF393}" dt="2020-04-22T12:51:23.569" v="300" actId="20577"/>
        <pc:sldMkLst>
          <pc:docMk/>
          <pc:sldMk cId="3931423430" sldId="319"/>
        </pc:sldMkLst>
        <pc:spChg chg="mod">
          <ac:chgData name="Blevins, Melissa (DBHDS)" userId="S::melissa.blevins@dbhds.virginia.gov::6575bc5f-fcc3-4139-a246-17e6371f972c" providerId="AD" clId="Web-{71CC5477-D616-4C4E-BE9F-88DF14DBF393}" dt="2020-04-22T12:51:23.569" v="300" actId="20577"/>
          <ac:spMkLst>
            <pc:docMk/>
            <pc:sldMk cId="3931423430" sldId="319"/>
            <ac:spMk id="2" creationId="{00000000-0000-0000-0000-000000000000}"/>
          </ac:spMkLst>
        </pc:spChg>
      </pc:sldChg>
      <pc:sldChg chg="modSp">
        <pc:chgData name="Blevins, Melissa (DBHDS)" userId="S::melissa.blevins@dbhds.virginia.gov::6575bc5f-fcc3-4139-a246-17e6371f972c" providerId="AD" clId="Web-{71CC5477-D616-4C4E-BE9F-88DF14DBF393}" dt="2020-04-22T12:50:38.674" v="299" actId="14100"/>
        <pc:sldMkLst>
          <pc:docMk/>
          <pc:sldMk cId="3070345410" sldId="321"/>
        </pc:sldMkLst>
        <pc:spChg chg="mod">
          <ac:chgData name="Blevins, Melissa (DBHDS)" userId="S::melissa.blevins@dbhds.virginia.gov::6575bc5f-fcc3-4139-a246-17e6371f972c" providerId="AD" clId="Web-{71CC5477-D616-4C4E-BE9F-88DF14DBF393}" dt="2020-04-22T12:50:38.674" v="299" actId="14100"/>
          <ac:spMkLst>
            <pc:docMk/>
            <pc:sldMk cId="3070345410" sldId="321"/>
            <ac:spMk id="2" creationId="{00000000-0000-0000-0000-000000000000}"/>
          </ac:spMkLst>
        </pc:spChg>
      </pc:sldChg>
      <pc:sldChg chg="modSp">
        <pc:chgData name="Blevins, Melissa (DBHDS)" userId="S::melissa.blevins@dbhds.virginia.gov::6575bc5f-fcc3-4139-a246-17e6371f972c" providerId="AD" clId="Web-{71CC5477-D616-4C4E-BE9F-88DF14DBF393}" dt="2020-04-22T12:46:33.154" v="292" actId="20577"/>
        <pc:sldMkLst>
          <pc:docMk/>
          <pc:sldMk cId="1376938549" sldId="328"/>
        </pc:sldMkLst>
        <pc:spChg chg="mod">
          <ac:chgData name="Blevins, Melissa (DBHDS)" userId="S::melissa.blevins@dbhds.virginia.gov::6575bc5f-fcc3-4139-a246-17e6371f972c" providerId="AD" clId="Web-{71CC5477-D616-4C4E-BE9F-88DF14DBF393}" dt="2020-04-22T12:46:33.154" v="292" actId="20577"/>
          <ac:spMkLst>
            <pc:docMk/>
            <pc:sldMk cId="1376938549" sldId="328"/>
            <ac:spMk id="3" creationId="{00000000-0000-0000-0000-000000000000}"/>
          </ac:spMkLst>
        </pc:spChg>
      </pc:sldChg>
    </pc:docChg>
  </pc:docChgLst>
  <pc:docChgLst>
    <pc:chgData clId="Web-{2092B230-ECDC-1132-27CA-E447618EC152}"/>
    <pc:docChg chg="addSld modSld">
      <pc:chgData name="" userId="" providerId="" clId="Web-{2092B230-ECDC-1132-27CA-E447618EC152}" dt="2020-04-10T18:42:03.697" v="1048"/>
      <pc:docMkLst>
        <pc:docMk/>
      </pc:docMkLst>
      <pc:sldChg chg="modSp">
        <pc:chgData name="" userId="" providerId="" clId="Web-{2092B230-ECDC-1132-27CA-E447618EC152}" dt="2020-04-10T18:13:17.301" v="861" actId="20577"/>
        <pc:sldMkLst>
          <pc:docMk/>
          <pc:sldMk cId="2544843454" sldId="294"/>
        </pc:sldMkLst>
        <pc:spChg chg="mod">
          <ac:chgData name="" userId="" providerId="" clId="Web-{2092B230-ECDC-1132-27CA-E447618EC152}" dt="2020-04-10T18:13:17.301" v="861" actId="20577"/>
          <ac:spMkLst>
            <pc:docMk/>
            <pc:sldMk cId="2544843454" sldId="294"/>
            <ac:spMk id="4" creationId="{539887FB-1C9C-4384-95F1-102C1D5A5B51}"/>
          </ac:spMkLst>
        </pc:spChg>
      </pc:sldChg>
      <pc:sldChg chg="modSp">
        <pc:chgData name="" userId="" providerId="" clId="Web-{2092B230-ECDC-1132-27CA-E447618EC152}" dt="2020-04-10T17:39:58.519" v="46" actId="20577"/>
        <pc:sldMkLst>
          <pc:docMk/>
          <pc:sldMk cId="3604124011" sldId="313"/>
        </pc:sldMkLst>
        <pc:spChg chg="mod">
          <ac:chgData name="" userId="" providerId="" clId="Web-{2092B230-ECDC-1132-27CA-E447618EC152}" dt="2020-04-10T17:39:58.519" v="46" actId="20577"/>
          <ac:spMkLst>
            <pc:docMk/>
            <pc:sldMk cId="3604124011" sldId="313"/>
            <ac:spMk id="3" creationId="{07201392-A7FF-428F-8FEA-76958F3EFE3E}"/>
          </ac:spMkLst>
        </pc:spChg>
      </pc:sldChg>
      <pc:sldChg chg="delSp">
        <pc:chgData name="" userId="" providerId="" clId="Web-{2092B230-ECDC-1132-27CA-E447618EC152}" dt="2020-04-10T18:15:16.546" v="863"/>
        <pc:sldMkLst>
          <pc:docMk/>
          <pc:sldMk cId="857275321" sldId="314"/>
        </pc:sldMkLst>
        <pc:picChg chg="del">
          <ac:chgData name="" userId="" providerId="" clId="Web-{2092B230-ECDC-1132-27CA-E447618EC152}" dt="2020-04-10T18:15:16.546" v="863"/>
          <ac:picMkLst>
            <pc:docMk/>
            <pc:sldMk cId="857275321" sldId="314"/>
            <ac:picMk id="6" creationId="{C15F4E73-FFB7-4DC2-B4D9-8A66D768D09A}"/>
          </ac:picMkLst>
        </pc:picChg>
      </pc:sldChg>
      <pc:sldChg chg="new">
        <pc:chgData name="" userId="" providerId="" clId="Web-{2092B230-ECDC-1132-27CA-E447618EC152}" dt="2020-04-10T18:16:16.521" v="864"/>
        <pc:sldMkLst>
          <pc:docMk/>
          <pc:sldMk cId="1655288941" sldId="316"/>
        </pc:sldMkLst>
      </pc:sldChg>
      <pc:sldChg chg="addSp delSp modSp">
        <pc:chgData name="" userId="" providerId="" clId="Web-{2092B230-ECDC-1132-27CA-E447618EC152}" dt="2020-04-10T18:42:03.697" v="1048"/>
        <pc:sldMkLst>
          <pc:docMk/>
          <pc:sldMk cId="1266930870" sldId="317"/>
        </pc:sldMkLst>
        <pc:spChg chg="del mod">
          <ac:chgData name="" userId="" providerId="" clId="Web-{2092B230-ECDC-1132-27CA-E447618EC152}" dt="2020-04-10T18:28:28.777" v="1042"/>
          <ac:spMkLst>
            <pc:docMk/>
            <pc:sldMk cId="1266930870" sldId="317"/>
            <ac:spMk id="4" creationId="{5B1F1119-8497-4A68-A501-D32437276D05}"/>
          </ac:spMkLst>
        </pc:spChg>
        <pc:spChg chg="add mod">
          <ac:chgData name="" userId="" providerId="" clId="Web-{2092B230-ECDC-1132-27CA-E447618EC152}" dt="2020-04-10T18:29:08.468" v="1047" actId="1076"/>
          <ac:spMkLst>
            <pc:docMk/>
            <pc:sldMk cId="1266930870" sldId="317"/>
            <ac:spMk id="13" creationId="{636D78FE-E541-47D2-88DA-1371469CB7FD}"/>
          </ac:spMkLst>
        </pc:spChg>
        <pc:spChg chg="mod">
          <ac:chgData name="" userId="" providerId="" clId="Web-{2092B230-ECDC-1132-27CA-E447618EC152}" dt="2020-04-10T18:26:19.015" v="896" actId="1076"/>
          <ac:spMkLst>
            <pc:docMk/>
            <pc:sldMk cId="1266930870" sldId="317"/>
            <ac:spMk id="14" creationId="{6C088801-6D6A-4965-A868-17F0A47DEF99}"/>
          </ac:spMkLst>
        </pc:spChg>
        <pc:spChg chg="del mod">
          <ac:chgData name="" userId="" providerId="" clId="Web-{2092B230-ECDC-1132-27CA-E447618EC152}" dt="2020-04-10T18:42:03.697" v="1048"/>
          <ac:spMkLst>
            <pc:docMk/>
            <pc:sldMk cId="1266930870" sldId="317"/>
            <ac:spMk id="18" creationId="{D212426B-6178-4CB5-8652-9C9209131D50}"/>
          </ac:spMkLst>
        </pc:spChg>
        <pc:spChg chg="mod">
          <ac:chgData name="" userId="" providerId="" clId="Web-{2092B230-ECDC-1132-27CA-E447618EC152}" dt="2020-04-10T18:26:22.593" v="897" actId="1076"/>
          <ac:spMkLst>
            <pc:docMk/>
            <pc:sldMk cId="1266930870" sldId="317"/>
            <ac:spMk id="20" creationId="{08774AE3-C016-48CB-BF5E-08E3C5438572}"/>
          </ac:spMkLst>
        </pc:spChg>
        <pc:spChg chg="mod">
          <ac:chgData name="" userId="" providerId="" clId="Web-{2092B230-ECDC-1132-27CA-E447618EC152}" dt="2020-04-10T18:26:28.500" v="898" actId="1076"/>
          <ac:spMkLst>
            <pc:docMk/>
            <pc:sldMk cId="1266930870" sldId="317"/>
            <ac:spMk id="21" creationId="{2AF94087-F764-463A-BFBF-A09E1263E35B}"/>
          </ac:spMkLst>
        </pc:spChg>
        <pc:spChg chg="add mod">
          <ac:chgData name="" userId="" providerId="" clId="Web-{2092B230-ECDC-1132-27CA-E447618EC152}" dt="2020-04-10T18:26:54.784" v="905"/>
          <ac:spMkLst>
            <pc:docMk/>
            <pc:sldMk cId="1266930870" sldId="317"/>
            <ac:spMk id="22" creationId="{180FD73C-1FBF-4835-A054-1B6B5EF04778}"/>
          </ac:spMkLst>
        </pc:spChg>
        <pc:spChg chg="add mod">
          <ac:chgData name="" userId="" providerId="" clId="Web-{2092B230-ECDC-1132-27CA-E447618EC152}" dt="2020-04-10T18:27:41.069" v="1033" actId="20577"/>
          <ac:spMkLst>
            <pc:docMk/>
            <pc:sldMk cId="1266930870" sldId="317"/>
            <ac:spMk id="23" creationId="{D2E2E834-064C-4060-8DBC-F954E6FC20D6}"/>
          </ac:spMkLst>
        </pc:spChg>
        <pc:spChg chg="mod">
          <ac:chgData name="" userId="" providerId="" clId="Web-{2092B230-ECDC-1132-27CA-E447618EC152}" dt="2020-04-10T18:20:59.547" v="875" actId="1076"/>
          <ac:spMkLst>
            <pc:docMk/>
            <pc:sldMk cId="1266930870" sldId="317"/>
            <ac:spMk id="24" creationId="{518A5B57-76C0-4710-A5C9-8B8BD6ED097C}"/>
          </ac:spMkLst>
        </pc:spChg>
        <pc:spChg chg="del mod">
          <ac:chgData name="" userId="" providerId="" clId="Web-{2092B230-ECDC-1132-27CA-E447618EC152}" dt="2020-04-10T18:28:21.682" v="1040"/>
          <ac:spMkLst>
            <pc:docMk/>
            <pc:sldMk cId="1266930870" sldId="317"/>
            <ac:spMk id="26" creationId="{B58C1EEA-36D2-452B-BAEE-9005671853BB}"/>
          </ac:spMkLst>
        </pc:spChg>
        <pc:spChg chg="del mod">
          <ac:chgData name="" userId="" providerId="" clId="Web-{2092B230-ECDC-1132-27CA-E447618EC152}" dt="2020-04-10T18:28:25.277" v="1041"/>
          <ac:spMkLst>
            <pc:docMk/>
            <pc:sldMk cId="1266930870" sldId="317"/>
            <ac:spMk id="27" creationId="{864B2BBA-CB9B-4B58-98F2-90AF88B0FC07}"/>
          </ac:spMkLst>
        </pc:spChg>
        <pc:spChg chg="mod">
          <ac:chgData name="" userId="" providerId="" clId="Web-{2092B230-ECDC-1132-27CA-E447618EC152}" dt="2020-04-10T18:23:25.842" v="881" actId="1076"/>
          <ac:spMkLst>
            <pc:docMk/>
            <pc:sldMk cId="1266930870" sldId="317"/>
            <ac:spMk id="28" creationId="{7E0783AC-12D1-4724-A21D-4BB3FE97C371}"/>
          </ac:spMkLst>
        </pc:spChg>
        <pc:spChg chg="del mod">
          <ac:chgData name="" userId="" providerId="" clId="Web-{2092B230-ECDC-1132-27CA-E447618EC152}" dt="2020-04-10T18:26:40.861" v="901"/>
          <ac:spMkLst>
            <pc:docMk/>
            <pc:sldMk cId="1266930870" sldId="317"/>
            <ac:spMk id="29" creationId="{2C1BFC2C-30F4-49EB-BCB6-8052425F4BD5}"/>
          </ac:spMkLst>
        </pc:spChg>
        <pc:spChg chg="del mod">
          <ac:chgData name="" userId="" providerId="" clId="Web-{2092B230-ECDC-1132-27CA-E447618EC152}" dt="2020-04-10T18:27:46.726" v="1035"/>
          <ac:spMkLst>
            <pc:docMk/>
            <pc:sldMk cId="1266930870" sldId="317"/>
            <ac:spMk id="30" creationId="{C91D62FB-C176-4C3E-B067-7F7EE0813664}"/>
          </ac:spMkLst>
        </pc:spChg>
        <pc:spChg chg="del mod">
          <ac:chgData name="" userId="" providerId="" clId="Web-{2092B230-ECDC-1132-27CA-E447618EC152}" dt="2020-04-10T18:20:25.747" v="866"/>
          <ac:spMkLst>
            <pc:docMk/>
            <pc:sldMk cId="1266930870" sldId="317"/>
            <ac:spMk id="31" creationId="{60FC420F-674D-4E65-BFD3-2E0B2AAE2B0D}"/>
          </ac:spMkLst>
        </pc:spChg>
        <pc:spChg chg="add mod">
          <ac:chgData name="" userId="" providerId="" clId="Web-{2092B230-ECDC-1132-27CA-E447618EC152}" dt="2020-04-10T18:28:44.294" v="1044" actId="1076"/>
          <ac:spMkLst>
            <pc:docMk/>
            <pc:sldMk cId="1266930870" sldId="317"/>
            <ac:spMk id="32" creationId="{76A4EFD9-AE2B-468E-802C-FC73C412DB94}"/>
          </ac:spMkLst>
        </pc:spChg>
        <pc:spChg chg="add mod">
          <ac:chgData name="" userId="" providerId="" clId="Web-{2092B230-ECDC-1132-27CA-E447618EC152}" dt="2020-04-10T18:28:58.295" v="1046" actId="1076"/>
          <ac:spMkLst>
            <pc:docMk/>
            <pc:sldMk cId="1266930870" sldId="317"/>
            <ac:spMk id="33" creationId="{D932D7FC-55EF-4919-AB00-0B2350EF3D9C}"/>
          </ac:spMkLst>
        </pc:spChg>
        <pc:picChg chg="add mod">
          <ac:chgData name="" userId="" providerId="" clId="Web-{2092B230-ECDC-1132-27CA-E447618EC152}" dt="2020-04-10T18:28:06.478" v="1038" actId="14100"/>
          <ac:picMkLst>
            <pc:docMk/>
            <pc:sldMk cId="1266930870" sldId="317"/>
            <ac:picMk id="5" creationId="{4C7B38C2-78DD-4A41-BF5F-9BB299940B65}"/>
          </ac:picMkLst>
        </pc:picChg>
        <pc:picChg chg="del">
          <ac:chgData name="" userId="" providerId="" clId="Web-{2092B230-ECDC-1132-27CA-E447618EC152}" dt="2020-04-10T18:20:32.232" v="867"/>
          <ac:picMkLst>
            <pc:docMk/>
            <pc:sldMk cId="1266930870" sldId="317"/>
            <ac:picMk id="8" creationId="{96BC6E22-3E00-4FD4-B408-45A6962D9B5D}"/>
          </ac:picMkLst>
        </pc:picChg>
        <pc:picChg chg="del">
          <ac:chgData name="" userId="" providerId="" clId="Web-{2092B230-ECDC-1132-27CA-E447618EC152}" dt="2020-04-10T18:20:35.545" v="868"/>
          <ac:picMkLst>
            <pc:docMk/>
            <pc:sldMk cId="1266930870" sldId="317"/>
            <ac:picMk id="9" creationId="{C1173495-142B-4066-9B91-8CE492BEDDF9}"/>
          </ac:picMkLst>
        </pc:picChg>
        <pc:picChg chg="del">
          <ac:chgData name="" userId="" providerId="" clId="Web-{2092B230-ECDC-1132-27CA-E447618EC152}" dt="2020-04-10T18:20:39.514" v="869"/>
          <ac:picMkLst>
            <pc:docMk/>
            <pc:sldMk cId="1266930870" sldId="317"/>
            <ac:picMk id="12" creationId="{7C9B5A78-F581-43DC-9445-3FAC181752EC}"/>
          </ac:picMkLst>
        </pc:picChg>
        <pc:picChg chg="add mod">
          <ac:chgData name="" userId="" providerId="" clId="Web-{2092B230-ECDC-1132-27CA-E447618EC152}" dt="2020-04-10T18:26:34.594" v="899" actId="14100"/>
          <ac:picMkLst>
            <pc:docMk/>
            <pc:sldMk cId="1266930870" sldId="317"/>
            <ac:picMk id="15" creationId="{4FE653FC-D210-45F5-9BC7-220D5D12559D}"/>
          </ac:picMkLst>
        </pc:picChg>
      </pc:sldChg>
    </pc:docChg>
  </pc:docChgLst>
  <pc:docChgLst>
    <pc:chgData clId="Web-{3386C8AC-3573-3875-573D-1F4DFCD1A0F7}"/>
    <pc:docChg chg="modSld">
      <pc:chgData name="" userId="" providerId="" clId="Web-{3386C8AC-3573-3875-573D-1F4DFCD1A0F7}" dt="2020-04-22T15:42:49.888" v="39" actId="1076"/>
      <pc:docMkLst>
        <pc:docMk/>
      </pc:docMkLst>
      <pc:sldChg chg="modSp">
        <pc:chgData name="" userId="" providerId="" clId="Web-{3386C8AC-3573-3875-573D-1F4DFCD1A0F7}" dt="2020-04-22T15:37:14.770" v="37" actId="20577"/>
        <pc:sldMkLst>
          <pc:docMk/>
          <pc:sldMk cId="1180396736" sldId="304"/>
        </pc:sldMkLst>
        <pc:spChg chg="mod">
          <ac:chgData name="" userId="" providerId="" clId="Web-{3386C8AC-3573-3875-573D-1F4DFCD1A0F7}" dt="2020-04-22T15:37:14.770" v="37" actId="20577"/>
          <ac:spMkLst>
            <pc:docMk/>
            <pc:sldMk cId="1180396736" sldId="304"/>
            <ac:spMk id="7" creationId="{89C97140-EA1C-4391-A4EB-86F6A47E1B96}"/>
          </ac:spMkLst>
        </pc:spChg>
      </pc:sldChg>
      <pc:sldChg chg="addSp modSp">
        <pc:chgData name="" userId="" providerId="" clId="Web-{3386C8AC-3573-3875-573D-1F4DFCD1A0F7}" dt="2020-04-22T15:42:49.888" v="39" actId="1076"/>
        <pc:sldMkLst>
          <pc:docMk/>
          <pc:sldMk cId="875268393" sldId="335"/>
        </pc:sldMkLst>
        <pc:spChg chg="add mod">
          <ac:chgData name="" userId="" providerId="" clId="Web-{3386C8AC-3573-3875-573D-1F4DFCD1A0F7}" dt="2020-04-22T15:42:49.888" v="39" actId="1076"/>
          <ac:spMkLst>
            <pc:docMk/>
            <pc:sldMk cId="875268393" sldId="335"/>
            <ac:spMk id="8" creationId="{437649C6-051C-4B8A-B3EB-3B02873C5482}"/>
          </ac:spMkLst>
        </pc:spChg>
      </pc:sldChg>
    </pc:docChg>
  </pc:docChgLst>
  <pc:docChgLst>
    <pc:chgData name="Blevins, Melissa (DBHDS)" userId="S::melissa.blevins@dbhds.virginia.gov::6575bc5f-fcc3-4139-a246-17e6371f972c" providerId="AD" clId="Web-{4275E401-4C6D-436D-97D2-C90501C70EF9}"/>
    <pc:docChg chg="addSld modSld">
      <pc:chgData name="Blevins, Melissa (DBHDS)" userId="S::melissa.blevins@dbhds.virginia.gov::6575bc5f-fcc3-4139-a246-17e6371f972c" providerId="AD" clId="Web-{4275E401-4C6D-436D-97D2-C90501C70EF9}" dt="2020-04-08T21:03:50.392" v="852" actId="20577"/>
      <pc:docMkLst>
        <pc:docMk/>
      </pc:docMkLst>
      <pc:sldChg chg="modSp">
        <pc:chgData name="Blevins, Melissa (DBHDS)" userId="S::melissa.blevins@dbhds.virginia.gov::6575bc5f-fcc3-4139-a246-17e6371f972c" providerId="AD" clId="Web-{4275E401-4C6D-436D-97D2-C90501C70EF9}" dt="2020-04-08T21:01:25.313" v="822" actId="20577"/>
        <pc:sldMkLst>
          <pc:docMk/>
          <pc:sldMk cId="247518993" sldId="296"/>
        </pc:sldMkLst>
        <pc:spChg chg="mod">
          <ac:chgData name="Blevins, Melissa (DBHDS)" userId="S::melissa.blevins@dbhds.virginia.gov::6575bc5f-fcc3-4139-a246-17e6371f972c" providerId="AD" clId="Web-{4275E401-4C6D-436D-97D2-C90501C70EF9}" dt="2020-04-08T21:01:25.313" v="822" actId="20577"/>
          <ac:spMkLst>
            <pc:docMk/>
            <pc:sldMk cId="247518993" sldId="296"/>
            <ac:spMk id="3" creationId="{1552EABF-9D28-4B8D-B775-5EFD6DB4BEF5}"/>
          </ac:spMkLst>
        </pc:spChg>
      </pc:sldChg>
      <pc:sldChg chg="modSp">
        <pc:chgData name="Blevins, Melissa (DBHDS)" userId="S::melissa.blevins@dbhds.virginia.gov::6575bc5f-fcc3-4139-a246-17e6371f972c" providerId="AD" clId="Web-{4275E401-4C6D-436D-97D2-C90501C70EF9}" dt="2020-04-08T21:02:48.954" v="828" actId="20577"/>
        <pc:sldMkLst>
          <pc:docMk/>
          <pc:sldMk cId="886239822" sldId="300"/>
        </pc:sldMkLst>
        <pc:spChg chg="mod">
          <ac:chgData name="Blevins, Melissa (DBHDS)" userId="S::melissa.blevins@dbhds.virginia.gov::6575bc5f-fcc3-4139-a246-17e6371f972c" providerId="AD" clId="Web-{4275E401-4C6D-436D-97D2-C90501C70EF9}" dt="2020-04-08T21:02:48.954" v="828" actId="20577"/>
          <ac:spMkLst>
            <pc:docMk/>
            <pc:sldMk cId="886239822" sldId="300"/>
            <ac:spMk id="3" creationId="{C7BC9499-7B39-41EA-AEF5-01C280EFEC40}"/>
          </ac:spMkLst>
        </pc:spChg>
      </pc:sldChg>
      <pc:sldChg chg="addSp delSp modSp mod setBg">
        <pc:chgData name="Blevins, Melissa (DBHDS)" userId="S::melissa.blevins@dbhds.virginia.gov::6575bc5f-fcc3-4139-a246-17e6371f972c" providerId="AD" clId="Web-{4275E401-4C6D-436D-97D2-C90501C70EF9}" dt="2020-04-08T20:48:49.666" v="128" actId="20577"/>
        <pc:sldMkLst>
          <pc:docMk/>
          <pc:sldMk cId="1921541453" sldId="302"/>
        </pc:sldMkLst>
        <pc:spChg chg="mod">
          <ac:chgData name="Blevins, Melissa (DBHDS)" userId="S::melissa.blevins@dbhds.virginia.gov::6575bc5f-fcc3-4139-a246-17e6371f972c" providerId="AD" clId="Web-{4275E401-4C6D-436D-97D2-C90501C70EF9}" dt="2020-04-08T20:48:49.666" v="128" actId="20577"/>
          <ac:spMkLst>
            <pc:docMk/>
            <pc:sldMk cId="1921541453" sldId="302"/>
            <ac:spMk id="2" creationId="{84F99859-BDFB-42B7-9F97-9222E6F9E2F7}"/>
          </ac:spMkLst>
        </pc:spChg>
        <pc:spChg chg="del">
          <ac:chgData name="Blevins, Melissa (DBHDS)" userId="S::melissa.blevins@dbhds.virginia.gov::6575bc5f-fcc3-4139-a246-17e6371f972c" providerId="AD" clId="Web-{4275E401-4C6D-436D-97D2-C90501C70EF9}" dt="2020-04-08T20:46:02.493" v="5"/>
          <ac:spMkLst>
            <pc:docMk/>
            <pc:sldMk cId="1921541453" sldId="302"/>
            <ac:spMk id="3" creationId="{B5922130-007E-4475-A671-DA31E01A9885}"/>
          </ac:spMkLst>
        </pc:spChg>
        <pc:spChg chg="mod">
          <ac:chgData name="Blevins, Melissa (DBHDS)" userId="S::melissa.blevins@dbhds.virginia.gov::6575bc5f-fcc3-4139-a246-17e6371f972c" providerId="AD" clId="Web-{4275E401-4C6D-436D-97D2-C90501C70EF9}" dt="2020-04-08T20:46:02.493" v="5"/>
          <ac:spMkLst>
            <pc:docMk/>
            <pc:sldMk cId="1921541453" sldId="302"/>
            <ac:spMk id="4" creationId="{B1A158D4-6F65-4EA5-AA4C-F3B657B6227D}"/>
          </ac:spMkLst>
        </pc:spChg>
        <pc:spChg chg="add mod">
          <ac:chgData name="Blevins, Melissa (DBHDS)" userId="S::melissa.blevins@dbhds.virginia.gov::6575bc5f-fcc3-4139-a246-17e6371f972c" providerId="AD" clId="Web-{4275E401-4C6D-436D-97D2-C90501C70EF9}" dt="2020-04-08T20:46:50.681" v="33" actId="14100"/>
          <ac:spMkLst>
            <pc:docMk/>
            <pc:sldMk cId="1921541453" sldId="302"/>
            <ac:spMk id="5" creationId="{26F7071E-D5FD-49E8-A739-0F5B35F88055}"/>
          </ac:spMkLst>
        </pc:spChg>
        <pc:spChg chg="add mod">
          <ac:chgData name="Blevins, Melissa (DBHDS)" userId="S::melissa.blevins@dbhds.virginia.gov::6575bc5f-fcc3-4139-a246-17e6371f972c" providerId="AD" clId="Web-{4275E401-4C6D-436D-97D2-C90501C70EF9}" dt="2020-04-08T20:47:27.884" v="52" actId="1076"/>
          <ac:spMkLst>
            <pc:docMk/>
            <pc:sldMk cId="1921541453" sldId="302"/>
            <ac:spMk id="6" creationId="{4068BCD3-BCED-449D-9109-1DAC9DCC3F90}"/>
          </ac:spMkLst>
        </pc:spChg>
        <pc:spChg chg="add">
          <ac:chgData name="Blevins, Melissa (DBHDS)" userId="S::melissa.blevins@dbhds.virginia.gov::6575bc5f-fcc3-4139-a246-17e6371f972c" providerId="AD" clId="Web-{4275E401-4C6D-436D-97D2-C90501C70EF9}" dt="2020-04-08T20:46:02.493" v="5"/>
          <ac:spMkLst>
            <pc:docMk/>
            <pc:sldMk cId="1921541453" sldId="302"/>
            <ac:spMk id="9" creationId="{EE39DFCF-9247-4DE5-BB93-074BFAF07A3F}"/>
          </ac:spMkLst>
        </pc:spChg>
        <pc:spChg chg="add">
          <ac:chgData name="Blevins, Melissa (DBHDS)" userId="S::melissa.blevins@dbhds.virginia.gov::6575bc5f-fcc3-4139-a246-17e6371f972c" providerId="AD" clId="Web-{4275E401-4C6D-436D-97D2-C90501C70EF9}" dt="2020-04-08T20:46:02.493" v="5"/>
          <ac:spMkLst>
            <pc:docMk/>
            <pc:sldMk cId="1921541453" sldId="302"/>
            <ac:spMk id="11" creationId="{442B652E-D499-4CDA-8F7A-60469EDBCBE3}"/>
          </ac:spMkLst>
        </pc:spChg>
        <pc:spChg chg="add">
          <ac:chgData name="Blevins, Melissa (DBHDS)" userId="S::melissa.blevins@dbhds.virginia.gov::6575bc5f-fcc3-4139-a246-17e6371f972c" providerId="AD" clId="Web-{4275E401-4C6D-436D-97D2-C90501C70EF9}" dt="2020-04-08T20:46:02.493" v="5"/>
          <ac:spMkLst>
            <pc:docMk/>
            <pc:sldMk cId="1921541453" sldId="302"/>
            <ac:spMk id="13" creationId="{484A22B8-F5B6-47C2-B88E-DADAF379130D}"/>
          </ac:spMkLst>
        </pc:spChg>
        <pc:spChg chg="add">
          <ac:chgData name="Blevins, Melissa (DBHDS)" userId="S::melissa.blevins@dbhds.virginia.gov::6575bc5f-fcc3-4139-a246-17e6371f972c" providerId="AD" clId="Web-{4275E401-4C6D-436D-97D2-C90501C70EF9}" dt="2020-04-08T20:46:02.493" v="5"/>
          <ac:spMkLst>
            <pc:docMk/>
            <pc:sldMk cId="1921541453" sldId="302"/>
            <ac:spMk id="15" creationId="{A987C18C-164D-4263-B486-4647A98E888E}"/>
          </ac:spMkLst>
        </pc:spChg>
        <pc:spChg chg="add">
          <ac:chgData name="Blevins, Melissa (DBHDS)" userId="S::melissa.blevins@dbhds.virginia.gov::6575bc5f-fcc3-4139-a246-17e6371f972c" providerId="AD" clId="Web-{4275E401-4C6D-436D-97D2-C90501C70EF9}" dt="2020-04-08T20:46:02.493" v="5"/>
          <ac:spMkLst>
            <pc:docMk/>
            <pc:sldMk cId="1921541453" sldId="302"/>
            <ac:spMk id="17" creationId="{E7E98B39-04C6-408B-92FD-76862874063D}"/>
          </ac:spMkLst>
        </pc:spChg>
        <pc:spChg chg="add">
          <ac:chgData name="Blevins, Melissa (DBHDS)" userId="S::melissa.blevins@dbhds.virginia.gov::6575bc5f-fcc3-4139-a246-17e6371f972c" providerId="AD" clId="Web-{4275E401-4C6D-436D-97D2-C90501C70EF9}" dt="2020-04-08T20:46:02.493" v="5"/>
          <ac:spMkLst>
            <pc:docMk/>
            <pc:sldMk cId="1921541453" sldId="302"/>
            <ac:spMk id="19" creationId="{981C8C27-2457-421F-BDC4-7B4EA3C78286}"/>
          </ac:spMkLst>
        </pc:spChg>
        <pc:spChg chg="add">
          <ac:chgData name="Blevins, Melissa (DBHDS)" userId="S::melissa.blevins@dbhds.virginia.gov::6575bc5f-fcc3-4139-a246-17e6371f972c" providerId="AD" clId="Web-{4275E401-4C6D-436D-97D2-C90501C70EF9}" dt="2020-04-08T20:46:02.493" v="5"/>
          <ac:spMkLst>
            <pc:docMk/>
            <pc:sldMk cId="1921541453" sldId="302"/>
            <ac:spMk id="21" creationId="{CEA13C66-82C1-44AF-972B-8F5CCA41B6D9}"/>
          </ac:spMkLst>
        </pc:spChg>
        <pc:spChg chg="add">
          <ac:chgData name="Blevins, Melissa (DBHDS)" userId="S::melissa.blevins@dbhds.virginia.gov::6575bc5f-fcc3-4139-a246-17e6371f972c" providerId="AD" clId="Web-{4275E401-4C6D-436D-97D2-C90501C70EF9}" dt="2020-04-08T20:46:02.493" v="5"/>
          <ac:spMkLst>
            <pc:docMk/>
            <pc:sldMk cId="1921541453" sldId="302"/>
            <ac:spMk id="23" creationId="{9DB36437-FE59-457E-91A7-396BBD3C9C6A}"/>
          </ac:spMkLst>
        </pc:spChg>
        <pc:spChg chg="add">
          <ac:chgData name="Blevins, Melissa (DBHDS)" userId="S::melissa.blevins@dbhds.virginia.gov::6575bc5f-fcc3-4139-a246-17e6371f972c" providerId="AD" clId="Web-{4275E401-4C6D-436D-97D2-C90501C70EF9}" dt="2020-04-08T20:46:02.493" v="5"/>
          <ac:spMkLst>
            <pc:docMk/>
            <pc:sldMk cId="1921541453" sldId="302"/>
            <ac:spMk id="25" creationId="{844D3693-2EFE-4667-89D5-47E2D5920912}"/>
          </ac:spMkLst>
        </pc:spChg>
        <pc:spChg chg="add">
          <ac:chgData name="Blevins, Melissa (DBHDS)" userId="S::melissa.blevins@dbhds.virginia.gov::6575bc5f-fcc3-4139-a246-17e6371f972c" providerId="AD" clId="Web-{4275E401-4C6D-436D-97D2-C90501C70EF9}" dt="2020-04-08T20:46:02.493" v="5"/>
          <ac:spMkLst>
            <pc:docMk/>
            <pc:sldMk cId="1921541453" sldId="302"/>
            <ac:spMk id="27" creationId="{C21FD796-9CD0-404D-8DF5-5274C0BCC754}"/>
          </ac:spMkLst>
        </pc:spChg>
      </pc:sldChg>
      <pc:sldChg chg="modSp">
        <pc:chgData name="Blevins, Melissa (DBHDS)" userId="S::melissa.blevins@dbhds.virginia.gov::6575bc5f-fcc3-4139-a246-17e6371f972c" providerId="AD" clId="Web-{4275E401-4C6D-436D-97D2-C90501C70EF9}" dt="2020-04-08T20:59:28.687" v="785" actId="20577"/>
        <pc:sldMkLst>
          <pc:docMk/>
          <pc:sldMk cId="1084246487" sldId="307"/>
        </pc:sldMkLst>
        <pc:spChg chg="mod">
          <ac:chgData name="Blevins, Melissa (DBHDS)" userId="S::melissa.blevins@dbhds.virginia.gov::6575bc5f-fcc3-4139-a246-17e6371f972c" providerId="AD" clId="Web-{4275E401-4C6D-436D-97D2-C90501C70EF9}" dt="2020-04-08T20:59:28.687" v="785" actId="20577"/>
          <ac:spMkLst>
            <pc:docMk/>
            <pc:sldMk cId="1084246487" sldId="307"/>
            <ac:spMk id="3" creationId="{A569C493-4CEC-4A06-9B3A-5F04A917E00C}"/>
          </ac:spMkLst>
        </pc:spChg>
      </pc:sldChg>
      <pc:sldChg chg="addSp modSp new mod setBg">
        <pc:chgData name="Blevins, Melissa (DBHDS)" userId="S::melissa.blevins@dbhds.virginia.gov::6575bc5f-fcc3-4139-a246-17e6371f972c" providerId="AD" clId="Web-{4275E401-4C6D-436D-97D2-C90501C70EF9}" dt="2020-04-08T20:45:39.790" v="4" actId="14100"/>
        <pc:sldMkLst>
          <pc:docMk/>
          <pc:sldMk cId="3935106566" sldId="308"/>
        </pc:sldMkLst>
        <pc:spChg chg="mod">
          <ac:chgData name="Blevins, Melissa (DBHDS)" userId="S::melissa.blevins@dbhds.virginia.gov::6575bc5f-fcc3-4139-a246-17e6371f972c" providerId="AD" clId="Web-{4275E401-4C6D-436D-97D2-C90501C70EF9}" dt="2020-04-08T20:45:27.212" v="2"/>
          <ac:spMkLst>
            <pc:docMk/>
            <pc:sldMk cId="3935106566" sldId="308"/>
            <ac:spMk id="2" creationId="{0E69528A-A768-42DD-8F4A-C40B2F45BEC3}"/>
          </ac:spMkLst>
        </pc:spChg>
        <pc:spChg chg="add">
          <ac:chgData name="Blevins, Melissa (DBHDS)" userId="S::melissa.blevins@dbhds.virginia.gov::6575bc5f-fcc3-4139-a246-17e6371f972c" providerId="AD" clId="Web-{4275E401-4C6D-436D-97D2-C90501C70EF9}" dt="2020-04-08T20:45:27.212" v="2"/>
          <ac:spMkLst>
            <pc:docMk/>
            <pc:sldMk cId="3935106566" sldId="308"/>
            <ac:spMk id="8" creationId="{F3060C83-F051-4F0E-ABAD-AA0DFC48B218}"/>
          </ac:spMkLst>
        </pc:spChg>
        <pc:spChg chg="add">
          <ac:chgData name="Blevins, Melissa (DBHDS)" userId="S::melissa.blevins@dbhds.virginia.gov::6575bc5f-fcc3-4139-a246-17e6371f972c" providerId="AD" clId="Web-{4275E401-4C6D-436D-97D2-C90501C70EF9}" dt="2020-04-08T20:45:27.212" v="2"/>
          <ac:spMkLst>
            <pc:docMk/>
            <pc:sldMk cId="3935106566" sldId="308"/>
            <ac:spMk id="10" creationId="{83C98ABE-055B-441F-B07E-44F97F083C39}"/>
          </ac:spMkLst>
        </pc:spChg>
        <pc:spChg chg="add">
          <ac:chgData name="Blevins, Melissa (DBHDS)" userId="S::melissa.blevins@dbhds.virginia.gov::6575bc5f-fcc3-4139-a246-17e6371f972c" providerId="AD" clId="Web-{4275E401-4C6D-436D-97D2-C90501C70EF9}" dt="2020-04-08T20:45:27.212" v="2"/>
          <ac:spMkLst>
            <pc:docMk/>
            <pc:sldMk cId="3935106566" sldId="308"/>
            <ac:spMk id="12" creationId="{29FDB030-9B49-4CED-8CCD-4D99382388AC}"/>
          </ac:spMkLst>
        </pc:spChg>
        <pc:spChg chg="add">
          <ac:chgData name="Blevins, Melissa (DBHDS)" userId="S::melissa.blevins@dbhds.virginia.gov::6575bc5f-fcc3-4139-a246-17e6371f972c" providerId="AD" clId="Web-{4275E401-4C6D-436D-97D2-C90501C70EF9}" dt="2020-04-08T20:45:27.212" v="2"/>
          <ac:spMkLst>
            <pc:docMk/>
            <pc:sldMk cId="3935106566" sldId="308"/>
            <ac:spMk id="14" creationId="{3783CA14-24A1-485C-8B30-D6A5D87987AD}"/>
          </ac:spMkLst>
        </pc:spChg>
        <pc:spChg chg="add">
          <ac:chgData name="Blevins, Melissa (DBHDS)" userId="S::melissa.blevins@dbhds.virginia.gov::6575bc5f-fcc3-4139-a246-17e6371f972c" providerId="AD" clId="Web-{4275E401-4C6D-436D-97D2-C90501C70EF9}" dt="2020-04-08T20:45:27.212" v="2"/>
          <ac:spMkLst>
            <pc:docMk/>
            <pc:sldMk cId="3935106566" sldId="308"/>
            <ac:spMk id="16" creationId="{9A97C86A-04D6-40F7-AE84-31AB43E6A846}"/>
          </ac:spMkLst>
        </pc:spChg>
        <pc:spChg chg="add">
          <ac:chgData name="Blevins, Melissa (DBHDS)" userId="S::melissa.blevins@dbhds.virginia.gov::6575bc5f-fcc3-4139-a246-17e6371f972c" providerId="AD" clId="Web-{4275E401-4C6D-436D-97D2-C90501C70EF9}" dt="2020-04-08T20:45:27.212" v="2"/>
          <ac:spMkLst>
            <pc:docMk/>
            <pc:sldMk cId="3935106566" sldId="308"/>
            <ac:spMk id="18" creationId="{FF9F2414-84E8-453E-B1F3-389FDE8192D9}"/>
          </ac:spMkLst>
        </pc:spChg>
        <pc:spChg chg="add">
          <ac:chgData name="Blevins, Melissa (DBHDS)" userId="S::melissa.blevins@dbhds.virginia.gov::6575bc5f-fcc3-4139-a246-17e6371f972c" providerId="AD" clId="Web-{4275E401-4C6D-436D-97D2-C90501C70EF9}" dt="2020-04-08T20:45:27.212" v="2"/>
          <ac:spMkLst>
            <pc:docMk/>
            <pc:sldMk cId="3935106566" sldId="308"/>
            <ac:spMk id="20" creationId="{3ECA69A1-7536-43AC-85EF-C7106179F5ED}"/>
          </ac:spMkLst>
        </pc:spChg>
        <pc:picChg chg="add mod">
          <ac:chgData name="Blevins, Melissa (DBHDS)" userId="S::melissa.blevins@dbhds.virginia.gov::6575bc5f-fcc3-4139-a246-17e6371f972c" providerId="AD" clId="Web-{4275E401-4C6D-436D-97D2-C90501C70EF9}" dt="2020-04-08T20:45:39.790" v="4" actId="14100"/>
          <ac:picMkLst>
            <pc:docMk/>
            <pc:sldMk cId="3935106566" sldId="308"/>
            <ac:picMk id="3" creationId="{7E0F30B8-CBB1-42FC-8FF7-6D0C497A03E5}"/>
          </ac:picMkLst>
        </pc:picChg>
      </pc:sldChg>
      <pc:sldChg chg="modSp new">
        <pc:chgData name="Blevins, Melissa (DBHDS)" userId="S::melissa.blevins@dbhds.virginia.gov::6575bc5f-fcc3-4139-a246-17e6371f972c" providerId="AD" clId="Web-{4275E401-4C6D-436D-97D2-C90501C70EF9}" dt="2020-04-08T21:03:50.392" v="851" actId="20577"/>
        <pc:sldMkLst>
          <pc:docMk/>
          <pc:sldMk cId="3688420012" sldId="309"/>
        </pc:sldMkLst>
        <pc:spChg chg="mod">
          <ac:chgData name="Blevins, Melissa (DBHDS)" userId="S::melissa.blevins@dbhds.virginia.gov::6575bc5f-fcc3-4139-a246-17e6371f972c" providerId="AD" clId="Web-{4275E401-4C6D-436D-97D2-C90501C70EF9}" dt="2020-04-08T20:56:46.577" v="715" actId="14100"/>
          <ac:spMkLst>
            <pc:docMk/>
            <pc:sldMk cId="3688420012" sldId="309"/>
            <ac:spMk id="2" creationId="{0E32800A-3899-41B4-A9EA-131D48989F39}"/>
          </ac:spMkLst>
        </pc:spChg>
        <pc:spChg chg="mod">
          <ac:chgData name="Blevins, Melissa (DBHDS)" userId="S::melissa.blevins@dbhds.virginia.gov::6575bc5f-fcc3-4139-a246-17e6371f972c" providerId="AD" clId="Web-{4275E401-4C6D-436D-97D2-C90501C70EF9}" dt="2020-04-08T21:03:50.392" v="851" actId="20577"/>
          <ac:spMkLst>
            <pc:docMk/>
            <pc:sldMk cId="3688420012" sldId="309"/>
            <ac:spMk id="3" creationId="{3A1F1463-6D36-4AD6-9CD9-CE25049D5FDC}"/>
          </ac:spMkLst>
        </pc:spChg>
      </pc:sldChg>
    </pc:docChg>
  </pc:docChgLst>
  <pc:docChgLst>
    <pc:chgData clId="Web-{42D6AFCA-512E-FA84-0ACC-C1F67E83CA65}"/>
    <pc:docChg chg="addSld modSld sldOrd">
      <pc:chgData name="" userId="" providerId="" clId="Web-{42D6AFCA-512E-FA84-0ACC-C1F67E83CA65}" dt="2020-04-07T17:28:28.052" v="426" actId="1076"/>
      <pc:docMkLst>
        <pc:docMk/>
      </pc:docMkLst>
      <pc:sldChg chg="addSp modSp mod modClrScheme chgLayout">
        <pc:chgData name="" userId="" providerId="" clId="Web-{42D6AFCA-512E-FA84-0ACC-C1F67E83CA65}" dt="2020-04-07T17:23:58.363" v="323" actId="20577"/>
        <pc:sldMkLst>
          <pc:docMk/>
          <pc:sldMk cId="2544843454" sldId="294"/>
        </pc:sldMkLst>
        <pc:spChg chg="add mod ord">
          <ac:chgData name="" userId="" providerId="" clId="Web-{42D6AFCA-512E-FA84-0ACC-C1F67E83CA65}" dt="2020-04-07T17:23:58.363" v="323" actId="20577"/>
          <ac:spMkLst>
            <pc:docMk/>
            <pc:sldMk cId="2544843454" sldId="294"/>
            <ac:spMk id="3" creationId="{9BA3110F-61AF-4C57-AA59-98DC99E12236}"/>
          </ac:spMkLst>
        </pc:spChg>
        <pc:spChg chg="add mod ord">
          <ac:chgData name="" userId="" providerId="" clId="Web-{42D6AFCA-512E-FA84-0ACC-C1F67E83CA65}" dt="2020-04-07T17:18:53.378" v="2"/>
          <ac:spMkLst>
            <pc:docMk/>
            <pc:sldMk cId="2544843454" sldId="294"/>
            <ac:spMk id="4" creationId="{539887FB-1C9C-4384-95F1-102C1D5A5B51}"/>
          </ac:spMkLst>
        </pc:spChg>
        <pc:spChg chg="mod">
          <ac:chgData name="" userId="" providerId="" clId="Web-{42D6AFCA-512E-FA84-0ACC-C1F67E83CA65}" dt="2020-04-07T17:23:35.723" v="321" actId="1076"/>
          <ac:spMkLst>
            <pc:docMk/>
            <pc:sldMk cId="2544843454" sldId="294"/>
            <ac:spMk id="15" creationId="{00000000-0000-0000-0000-000000000000}"/>
          </ac:spMkLst>
        </pc:spChg>
      </pc:sldChg>
      <pc:sldChg chg="modSp new">
        <pc:chgData name="" userId="" providerId="" clId="Web-{42D6AFCA-512E-FA84-0ACC-C1F67E83CA65}" dt="2020-04-07T17:27:02.395" v="409" actId="1076"/>
        <pc:sldMkLst>
          <pc:docMk/>
          <pc:sldMk cId="2913510468" sldId="295"/>
        </pc:sldMkLst>
        <pc:spChg chg="mod">
          <ac:chgData name="" userId="" providerId="" clId="Web-{42D6AFCA-512E-FA84-0ACC-C1F67E83CA65}" dt="2020-04-07T17:27:02.395" v="409" actId="1076"/>
          <ac:spMkLst>
            <pc:docMk/>
            <pc:sldMk cId="2913510468" sldId="295"/>
            <ac:spMk id="2" creationId="{2417A7C7-F25F-467F-A4A1-4406B98483B8}"/>
          </ac:spMkLst>
        </pc:spChg>
      </pc:sldChg>
      <pc:sldChg chg="modSp new">
        <pc:chgData name="" userId="" providerId="" clId="Web-{42D6AFCA-512E-FA84-0ACC-C1F67E83CA65}" dt="2020-04-07T17:27:13.395" v="411" actId="20577"/>
        <pc:sldMkLst>
          <pc:docMk/>
          <pc:sldMk cId="247518993" sldId="296"/>
        </pc:sldMkLst>
        <pc:spChg chg="mod">
          <ac:chgData name="" userId="" providerId="" clId="Web-{42D6AFCA-512E-FA84-0ACC-C1F67E83CA65}" dt="2020-04-07T17:27:13.395" v="411" actId="20577"/>
          <ac:spMkLst>
            <pc:docMk/>
            <pc:sldMk cId="247518993" sldId="296"/>
            <ac:spMk id="2" creationId="{CDA9620C-658B-4614-8E1D-4E1F4AFB9EB7}"/>
          </ac:spMkLst>
        </pc:spChg>
      </pc:sldChg>
      <pc:sldChg chg="modSp new">
        <pc:chgData name="" userId="" providerId="" clId="Web-{42D6AFCA-512E-FA84-0ACC-C1F67E83CA65}" dt="2020-04-07T17:26:47.161" v="403" actId="20577"/>
        <pc:sldMkLst>
          <pc:docMk/>
          <pc:sldMk cId="3999120592" sldId="297"/>
        </pc:sldMkLst>
        <pc:spChg chg="mod">
          <ac:chgData name="" userId="" providerId="" clId="Web-{42D6AFCA-512E-FA84-0ACC-C1F67E83CA65}" dt="2020-04-07T17:26:47.161" v="403" actId="20577"/>
          <ac:spMkLst>
            <pc:docMk/>
            <pc:sldMk cId="3999120592" sldId="297"/>
            <ac:spMk id="2" creationId="{CE6C524F-0E2E-4BB9-83A0-AD080EF232DD}"/>
          </ac:spMkLst>
        </pc:spChg>
      </pc:sldChg>
      <pc:sldChg chg="modSp new">
        <pc:chgData name="" userId="" providerId="" clId="Web-{42D6AFCA-512E-FA84-0ACC-C1F67E83CA65}" dt="2020-04-07T17:26:22.864" v="398" actId="20577"/>
        <pc:sldMkLst>
          <pc:docMk/>
          <pc:sldMk cId="2447123993" sldId="298"/>
        </pc:sldMkLst>
        <pc:spChg chg="mod">
          <ac:chgData name="" userId="" providerId="" clId="Web-{42D6AFCA-512E-FA84-0ACC-C1F67E83CA65}" dt="2020-04-07T17:26:22.864" v="398" actId="20577"/>
          <ac:spMkLst>
            <pc:docMk/>
            <pc:sldMk cId="2447123993" sldId="298"/>
            <ac:spMk id="2" creationId="{6A8478B3-E561-4412-9CEE-2B1E66CF7C11}"/>
          </ac:spMkLst>
        </pc:spChg>
      </pc:sldChg>
      <pc:sldChg chg="modSp new">
        <pc:chgData name="" userId="" providerId="" clId="Web-{42D6AFCA-512E-FA84-0ACC-C1F67E83CA65}" dt="2020-04-07T17:26:09.020" v="394" actId="20577"/>
        <pc:sldMkLst>
          <pc:docMk/>
          <pc:sldMk cId="3885792763" sldId="299"/>
        </pc:sldMkLst>
        <pc:spChg chg="mod">
          <ac:chgData name="" userId="" providerId="" clId="Web-{42D6AFCA-512E-FA84-0ACC-C1F67E83CA65}" dt="2020-04-07T17:26:09.020" v="394" actId="20577"/>
          <ac:spMkLst>
            <pc:docMk/>
            <pc:sldMk cId="3885792763" sldId="299"/>
            <ac:spMk id="2" creationId="{4C073B08-6466-4E9A-B30D-633A7777CBFE}"/>
          </ac:spMkLst>
        </pc:spChg>
      </pc:sldChg>
      <pc:sldChg chg="modSp new">
        <pc:chgData name="" userId="" providerId="" clId="Web-{42D6AFCA-512E-FA84-0ACC-C1F67E83CA65}" dt="2020-04-07T17:25:25.536" v="382" actId="20577"/>
        <pc:sldMkLst>
          <pc:docMk/>
          <pc:sldMk cId="886239822" sldId="300"/>
        </pc:sldMkLst>
        <pc:spChg chg="mod">
          <ac:chgData name="" userId="" providerId="" clId="Web-{42D6AFCA-512E-FA84-0ACC-C1F67E83CA65}" dt="2020-04-07T17:25:25.536" v="382" actId="20577"/>
          <ac:spMkLst>
            <pc:docMk/>
            <pc:sldMk cId="886239822" sldId="300"/>
            <ac:spMk id="2" creationId="{06AB10D2-86A0-435A-82DE-4975053E7B84}"/>
          </ac:spMkLst>
        </pc:spChg>
      </pc:sldChg>
      <pc:sldChg chg="modSp new ord">
        <pc:chgData name="" userId="" providerId="" clId="Web-{42D6AFCA-512E-FA84-0ACC-C1F67E83CA65}" dt="2020-04-07T17:25:07.754" v="380" actId="1076"/>
        <pc:sldMkLst>
          <pc:docMk/>
          <pc:sldMk cId="634650252" sldId="301"/>
        </pc:sldMkLst>
        <pc:spChg chg="mod">
          <ac:chgData name="" userId="" providerId="" clId="Web-{42D6AFCA-512E-FA84-0ACC-C1F67E83CA65}" dt="2020-04-07T17:25:07.754" v="380" actId="1076"/>
          <ac:spMkLst>
            <pc:docMk/>
            <pc:sldMk cId="634650252" sldId="301"/>
            <ac:spMk id="2" creationId="{BDFD7EDB-30F0-4AF2-9004-672E1DF7F2F7}"/>
          </ac:spMkLst>
        </pc:spChg>
      </pc:sldChg>
      <pc:sldChg chg="modSp new">
        <pc:chgData name="" userId="" providerId="" clId="Web-{42D6AFCA-512E-FA84-0ACC-C1F67E83CA65}" dt="2020-04-07T17:27:38.567" v="417" actId="1076"/>
        <pc:sldMkLst>
          <pc:docMk/>
          <pc:sldMk cId="1921541453" sldId="302"/>
        </pc:sldMkLst>
        <pc:spChg chg="mod">
          <ac:chgData name="" userId="" providerId="" clId="Web-{42D6AFCA-512E-FA84-0ACC-C1F67E83CA65}" dt="2020-04-07T17:27:38.567" v="417" actId="1076"/>
          <ac:spMkLst>
            <pc:docMk/>
            <pc:sldMk cId="1921541453" sldId="302"/>
            <ac:spMk id="2" creationId="{84F99859-BDFB-42B7-9F97-9222E6F9E2F7}"/>
          </ac:spMkLst>
        </pc:spChg>
      </pc:sldChg>
      <pc:sldChg chg="modSp new">
        <pc:chgData name="" userId="" providerId="" clId="Web-{42D6AFCA-512E-FA84-0ACC-C1F67E83CA65}" dt="2020-04-07T17:27:56.864" v="419" actId="20577"/>
        <pc:sldMkLst>
          <pc:docMk/>
          <pc:sldMk cId="2560357203" sldId="303"/>
        </pc:sldMkLst>
        <pc:spChg chg="mod">
          <ac:chgData name="" userId="" providerId="" clId="Web-{42D6AFCA-512E-FA84-0ACC-C1F67E83CA65}" dt="2020-04-07T17:27:56.864" v="419" actId="20577"/>
          <ac:spMkLst>
            <pc:docMk/>
            <pc:sldMk cId="2560357203" sldId="303"/>
            <ac:spMk id="2" creationId="{D712B20B-60A0-403C-9E65-34808CBABA50}"/>
          </ac:spMkLst>
        </pc:spChg>
      </pc:sldChg>
      <pc:sldChg chg="modSp new">
        <pc:chgData name="" userId="" providerId="" clId="Web-{42D6AFCA-512E-FA84-0ACC-C1F67E83CA65}" dt="2020-04-07T17:28:18.036" v="425" actId="1076"/>
        <pc:sldMkLst>
          <pc:docMk/>
          <pc:sldMk cId="1180396736" sldId="304"/>
        </pc:sldMkLst>
        <pc:spChg chg="mod">
          <ac:chgData name="" userId="" providerId="" clId="Web-{42D6AFCA-512E-FA84-0ACC-C1F67E83CA65}" dt="2020-04-07T17:28:18.036" v="425" actId="1076"/>
          <ac:spMkLst>
            <pc:docMk/>
            <pc:sldMk cId="1180396736" sldId="304"/>
            <ac:spMk id="2" creationId="{015EE05D-8D3F-45A8-AF9D-3740FB4297A7}"/>
          </ac:spMkLst>
        </pc:spChg>
      </pc:sldChg>
      <pc:sldChg chg="modSp new ord">
        <pc:chgData name="" userId="" providerId="" clId="Web-{42D6AFCA-512E-FA84-0ACC-C1F67E83CA65}" dt="2020-04-07T17:25:56.442" v="390" actId="20577"/>
        <pc:sldMkLst>
          <pc:docMk/>
          <pc:sldMk cId="1315330582" sldId="305"/>
        </pc:sldMkLst>
        <pc:spChg chg="mod">
          <ac:chgData name="" userId="" providerId="" clId="Web-{42D6AFCA-512E-FA84-0ACC-C1F67E83CA65}" dt="2020-04-07T17:25:56.442" v="390" actId="20577"/>
          <ac:spMkLst>
            <pc:docMk/>
            <pc:sldMk cId="1315330582" sldId="305"/>
            <ac:spMk id="2" creationId="{715CAC03-FA7A-42EC-87F4-564BC2A71700}"/>
          </ac:spMkLst>
        </pc:spChg>
      </pc:sldChg>
      <pc:sldChg chg="modSp new">
        <pc:chgData name="" userId="" providerId="" clId="Web-{42D6AFCA-512E-FA84-0ACC-C1F67E83CA65}" dt="2020-04-07T17:25:43.489" v="386" actId="20577"/>
        <pc:sldMkLst>
          <pc:docMk/>
          <pc:sldMk cId="3319554550" sldId="306"/>
        </pc:sldMkLst>
        <pc:spChg chg="mod">
          <ac:chgData name="" userId="" providerId="" clId="Web-{42D6AFCA-512E-FA84-0ACC-C1F67E83CA65}" dt="2020-04-07T17:25:43.489" v="386" actId="20577"/>
          <ac:spMkLst>
            <pc:docMk/>
            <pc:sldMk cId="3319554550" sldId="306"/>
            <ac:spMk id="2" creationId="{9E8A9183-0284-440D-BD48-3CF6CE36938D}"/>
          </ac:spMkLst>
        </pc:spChg>
      </pc:sldChg>
      <pc:sldChg chg="modSp new">
        <pc:chgData name="" userId="" providerId="" clId="Web-{42D6AFCA-512E-FA84-0ACC-C1F67E83CA65}" dt="2020-04-07T17:28:28.052" v="426" actId="1076"/>
        <pc:sldMkLst>
          <pc:docMk/>
          <pc:sldMk cId="1084246487" sldId="307"/>
        </pc:sldMkLst>
        <pc:spChg chg="mod">
          <ac:chgData name="" userId="" providerId="" clId="Web-{42D6AFCA-512E-FA84-0ACC-C1F67E83CA65}" dt="2020-04-07T17:28:28.052" v="426" actId="1076"/>
          <ac:spMkLst>
            <pc:docMk/>
            <pc:sldMk cId="1084246487" sldId="307"/>
            <ac:spMk id="2" creationId="{0B99355B-014A-44D4-98CF-124D218E7A7E}"/>
          </ac:spMkLst>
        </pc:spChg>
      </pc:sldChg>
    </pc:docChg>
  </pc:docChgLst>
  <pc:docChgLst>
    <pc:chgData clId="Web-{4FCD7881-8B98-4044-E4F0-4176C15A6380}"/>
    <pc:docChg chg="modSld">
      <pc:chgData name="" userId="" providerId="" clId="Web-{4FCD7881-8B98-4044-E4F0-4176C15A6380}" dt="2020-04-22T13:56:15.576" v="169" actId="14100"/>
      <pc:docMkLst>
        <pc:docMk/>
      </pc:docMkLst>
      <pc:sldChg chg="modSp">
        <pc:chgData name="" userId="" providerId="" clId="Web-{4FCD7881-8B98-4044-E4F0-4176C15A6380}" dt="2020-04-22T13:56:15.576" v="169" actId="14100"/>
        <pc:sldMkLst>
          <pc:docMk/>
          <pc:sldMk cId="2476653913" sldId="318"/>
        </pc:sldMkLst>
        <pc:spChg chg="mod">
          <ac:chgData name="" userId="" providerId="" clId="Web-{4FCD7881-8B98-4044-E4F0-4176C15A6380}" dt="2020-04-22T13:52:42.698" v="80" actId="20577"/>
          <ac:spMkLst>
            <pc:docMk/>
            <pc:sldMk cId="2476653913" sldId="318"/>
            <ac:spMk id="19" creationId="{ECECFC29-6609-4279-A244-CB5E6D636496}"/>
          </ac:spMkLst>
        </pc:spChg>
        <pc:spChg chg="mod">
          <ac:chgData name="" userId="" providerId="" clId="Web-{4FCD7881-8B98-4044-E4F0-4176C15A6380}" dt="2020-04-22T13:56:15.576" v="169" actId="14100"/>
          <ac:spMkLst>
            <pc:docMk/>
            <pc:sldMk cId="2476653913" sldId="318"/>
            <ac:spMk id="25" creationId="{23118224-B68E-4AF2-AE9A-3E5EEAC747DC}"/>
          </ac:spMkLst>
        </pc:spChg>
        <pc:cxnChg chg="mod">
          <ac:chgData name="" userId="" providerId="" clId="Web-{4FCD7881-8B98-4044-E4F0-4176C15A6380}" dt="2020-04-22T13:51:55.823" v="58" actId="1076"/>
          <ac:cxnSpMkLst>
            <pc:docMk/>
            <pc:sldMk cId="2476653913" sldId="318"/>
            <ac:cxnSpMk id="30" creationId="{64540590-D91C-4E33-B9DB-1C70B4280C8A}"/>
          </ac:cxnSpMkLst>
        </pc:cxnChg>
      </pc:sldChg>
      <pc:sldChg chg="modSp">
        <pc:chgData name="" userId="" providerId="" clId="Web-{4FCD7881-8B98-4044-E4F0-4176C15A6380}" dt="2020-04-22T12:42:22.728" v="16" actId="20577"/>
        <pc:sldMkLst>
          <pc:docMk/>
          <pc:sldMk cId="2036695271" sldId="320"/>
        </pc:sldMkLst>
        <pc:spChg chg="mod">
          <ac:chgData name="" userId="" providerId="" clId="Web-{4FCD7881-8B98-4044-E4F0-4176C15A6380}" dt="2020-04-22T12:42:22.728" v="16" actId="20577"/>
          <ac:spMkLst>
            <pc:docMk/>
            <pc:sldMk cId="2036695271" sldId="320"/>
            <ac:spMk id="6" creationId="{00000000-0000-0000-0000-000000000000}"/>
          </ac:spMkLst>
        </pc:spChg>
      </pc:sldChg>
      <pc:sldChg chg="modSp">
        <pc:chgData name="" userId="" providerId="" clId="Web-{4FCD7881-8B98-4044-E4F0-4176C15A6380}" dt="2020-04-22T12:43:20.292" v="22" actId="20577"/>
        <pc:sldMkLst>
          <pc:docMk/>
          <pc:sldMk cId="875268393" sldId="335"/>
        </pc:sldMkLst>
        <pc:graphicFrameChg chg="modGraphic">
          <ac:chgData name="" userId="" providerId="" clId="Web-{4FCD7881-8B98-4044-E4F0-4176C15A6380}" dt="2020-04-22T12:43:20.292" v="22" actId="20577"/>
          <ac:graphicFrameMkLst>
            <pc:docMk/>
            <pc:sldMk cId="875268393" sldId="335"/>
            <ac:graphicFrameMk id="6" creationId="{C9E968E0-73FF-408E-99B2-A474D545001D}"/>
          </ac:graphicFrameMkLst>
        </pc:graphicFrameChg>
      </pc:sldChg>
    </pc:docChg>
  </pc:docChgLst>
  <pc:docChgLst>
    <pc:chgData name="Blevins, Melissa (DBHDS)" userId="S::melissa.blevins@dbhds.virginia.gov::6575bc5f-fcc3-4139-a246-17e6371f972c" providerId="AD" clId="Web-{64F04C69-4414-4C29-B2DB-643A09981E4B}"/>
    <pc:docChg chg="modSld">
      <pc:chgData name="Blevins, Melissa (DBHDS)" userId="S::melissa.blevins@dbhds.virginia.gov::6575bc5f-fcc3-4139-a246-17e6371f972c" providerId="AD" clId="Web-{64F04C69-4414-4C29-B2DB-643A09981E4B}" dt="2020-04-15T19:42:25.527" v="0"/>
      <pc:docMkLst>
        <pc:docMk/>
      </pc:docMkLst>
      <pc:sldChg chg="addSp delSp modSp mod setBg">
        <pc:chgData name="Blevins, Melissa (DBHDS)" userId="S::melissa.blevins@dbhds.virginia.gov::6575bc5f-fcc3-4139-a246-17e6371f972c" providerId="AD" clId="Web-{64F04C69-4414-4C29-B2DB-643A09981E4B}" dt="2020-04-15T19:42:25.527" v="0"/>
        <pc:sldMkLst>
          <pc:docMk/>
          <pc:sldMk cId="247518993" sldId="296"/>
        </pc:sldMkLst>
        <pc:spChg chg="mod">
          <ac:chgData name="Blevins, Melissa (DBHDS)" userId="S::melissa.blevins@dbhds.virginia.gov::6575bc5f-fcc3-4139-a246-17e6371f972c" providerId="AD" clId="Web-{64F04C69-4414-4C29-B2DB-643A09981E4B}" dt="2020-04-15T19:42:25.527" v="0"/>
          <ac:spMkLst>
            <pc:docMk/>
            <pc:sldMk cId="247518993" sldId="296"/>
            <ac:spMk id="2" creationId="{CDA9620C-658B-4614-8E1D-4E1F4AFB9EB7}"/>
          </ac:spMkLst>
        </pc:spChg>
        <pc:spChg chg="del">
          <ac:chgData name="Blevins, Melissa (DBHDS)" userId="S::melissa.blevins@dbhds.virginia.gov::6575bc5f-fcc3-4139-a246-17e6371f972c" providerId="AD" clId="Web-{64F04C69-4414-4C29-B2DB-643A09981E4B}" dt="2020-04-15T19:42:25.527" v="0"/>
          <ac:spMkLst>
            <pc:docMk/>
            <pc:sldMk cId="247518993" sldId="296"/>
            <ac:spMk id="3" creationId="{1552EABF-9D28-4B8D-B775-5EFD6DB4BEF5}"/>
          </ac:spMkLst>
        </pc:spChg>
        <pc:spChg chg="mod">
          <ac:chgData name="Blevins, Melissa (DBHDS)" userId="S::melissa.blevins@dbhds.virginia.gov::6575bc5f-fcc3-4139-a246-17e6371f972c" providerId="AD" clId="Web-{64F04C69-4414-4C29-B2DB-643A09981E4B}" dt="2020-04-15T19:42:25.527" v="0"/>
          <ac:spMkLst>
            <pc:docMk/>
            <pc:sldMk cId="247518993" sldId="296"/>
            <ac:spMk id="4" creationId="{B1312576-BF25-41AE-B200-ADA875318311}"/>
          </ac:spMkLst>
        </pc:spChg>
        <pc:spChg chg="add">
          <ac:chgData name="Blevins, Melissa (DBHDS)" userId="S::melissa.blevins@dbhds.virginia.gov::6575bc5f-fcc3-4139-a246-17e6371f972c" providerId="AD" clId="Web-{64F04C69-4414-4C29-B2DB-643A09981E4B}" dt="2020-04-15T19:42:25.527" v="0"/>
          <ac:spMkLst>
            <pc:docMk/>
            <pc:sldMk cId="247518993" sldId="296"/>
            <ac:spMk id="11" creationId="{42285737-90EE-47DC-AC80-8AE156B11969}"/>
          </ac:spMkLst>
        </pc:spChg>
        <pc:grpChg chg="add">
          <ac:chgData name="Blevins, Melissa (DBHDS)" userId="S::melissa.blevins@dbhds.virginia.gov::6575bc5f-fcc3-4139-a246-17e6371f972c" providerId="AD" clId="Web-{64F04C69-4414-4C29-B2DB-643A09981E4B}" dt="2020-04-15T19:42:25.527" v="0"/>
          <ac:grpSpMkLst>
            <pc:docMk/>
            <pc:sldMk cId="247518993" sldId="296"/>
            <ac:grpSpMk id="13" creationId="{B57BDC17-F1B3-455F-BBF1-680AA1F25C06}"/>
          </ac:grpSpMkLst>
        </pc:grpChg>
        <pc:graphicFrameChg chg="add">
          <ac:chgData name="Blevins, Melissa (DBHDS)" userId="S::melissa.blevins@dbhds.virginia.gov::6575bc5f-fcc3-4139-a246-17e6371f972c" providerId="AD" clId="Web-{64F04C69-4414-4C29-B2DB-643A09981E4B}" dt="2020-04-15T19:42:25.527" v="0"/>
          <ac:graphicFrameMkLst>
            <pc:docMk/>
            <pc:sldMk cId="247518993" sldId="296"/>
            <ac:graphicFrameMk id="6" creationId="{5FA33E38-9B34-41D4-837A-9FF0CCADE79A}"/>
          </ac:graphicFrameMkLst>
        </pc:graphicFrameChg>
      </pc:sldChg>
    </pc:docChg>
  </pc:docChgLst>
  <pc:docChgLst>
    <pc:chgData clId="Web-{EF95B059-E1AA-DA19-6BC6-7A5E6F76D3D1}"/>
    <pc:docChg chg="modSld">
      <pc:chgData name="" userId="" providerId="" clId="Web-{EF95B059-E1AA-DA19-6BC6-7A5E6F76D3D1}" dt="2020-09-09T18:06:06.829" v="3" actId="20577"/>
      <pc:docMkLst>
        <pc:docMk/>
      </pc:docMkLst>
      <pc:sldChg chg="modSp">
        <pc:chgData name="" userId="" providerId="" clId="Web-{EF95B059-E1AA-DA19-6BC6-7A5E6F76D3D1}" dt="2020-09-09T18:06:06.829" v="3" actId="20577"/>
        <pc:sldMkLst>
          <pc:docMk/>
          <pc:sldMk cId="2544843454" sldId="294"/>
        </pc:sldMkLst>
        <pc:spChg chg="mod">
          <ac:chgData name="" userId="" providerId="" clId="Web-{EF95B059-E1AA-DA19-6BC6-7A5E6F76D3D1}" dt="2020-09-09T18:06:06.829" v="3" actId="20577"/>
          <ac:spMkLst>
            <pc:docMk/>
            <pc:sldMk cId="2544843454" sldId="294"/>
            <ac:spMk id="4" creationId="{539887FB-1C9C-4384-95F1-102C1D5A5B51}"/>
          </ac:spMkLst>
        </pc:spChg>
      </pc:sldChg>
    </pc:docChg>
  </pc:docChgLst>
  <pc:docChgLst>
    <pc:chgData name="Blevins, Melissa (DBHDS)" userId="S::melissa.blevins@dbhds.virginia.gov::6575bc5f-fcc3-4139-a246-17e6371f972c" providerId="AD" clId="Web-{18A52EF0-DD39-4510-8C65-D8EE677F63F3}"/>
    <pc:docChg chg="delSld modSld">
      <pc:chgData name="Blevins, Melissa (DBHDS)" userId="S::melissa.blevins@dbhds.virginia.gov::6575bc5f-fcc3-4139-a246-17e6371f972c" providerId="AD" clId="Web-{18A52EF0-DD39-4510-8C65-D8EE677F63F3}" dt="2020-04-10T20:49:18.819" v="91"/>
      <pc:docMkLst>
        <pc:docMk/>
      </pc:docMkLst>
      <pc:sldChg chg="del">
        <pc:chgData name="Blevins, Melissa (DBHDS)" userId="S::melissa.blevins@dbhds.virginia.gov::6575bc5f-fcc3-4139-a246-17e6371f972c" providerId="AD" clId="Web-{18A52EF0-DD39-4510-8C65-D8EE677F63F3}" dt="2020-04-10T20:35:09.439" v="0"/>
        <pc:sldMkLst>
          <pc:docMk/>
          <pc:sldMk cId="2913510468" sldId="295"/>
        </pc:sldMkLst>
      </pc:sldChg>
      <pc:sldChg chg="del">
        <pc:chgData name="Blevins, Melissa (DBHDS)" userId="S::melissa.blevins@dbhds.virginia.gov::6575bc5f-fcc3-4139-a246-17e6371f972c" providerId="AD" clId="Web-{18A52EF0-DD39-4510-8C65-D8EE677F63F3}" dt="2020-04-10T20:35:24.768" v="6"/>
        <pc:sldMkLst>
          <pc:docMk/>
          <pc:sldMk cId="3999120592" sldId="297"/>
        </pc:sldMkLst>
      </pc:sldChg>
      <pc:sldChg chg="del">
        <pc:chgData name="Blevins, Melissa (DBHDS)" userId="S::melissa.blevins@dbhds.virginia.gov::6575bc5f-fcc3-4139-a246-17e6371f972c" providerId="AD" clId="Web-{18A52EF0-DD39-4510-8C65-D8EE677F63F3}" dt="2020-04-10T20:35:11.033" v="1"/>
        <pc:sldMkLst>
          <pc:docMk/>
          <pc:sldMk cId="2447123993" sldId="298"/>
        </pc:sldMkLst>
      </pc:sldChg>
      <pc:sldChg chg="del">
        <pc:chgData name="Blevins, Melissa (DBHDS)" userId="S::melissa.blevins@dbhds.virginia.gov::6575bc5f-fcc3-4139-a246-17e6371f972c" providerId="AD" clId="Web-{18A52EF0-DD39-4510-8C65-D8EE677F63F3}" dt="2020-04-10T20:35:12.346" v="2"/>
        <pc:sldMkLst>
          <pc:docMk/>
          <pc:sldMk cId="3885792763" sldId="299"/>
        </pc:sldMkLst>
      </pc:sldChg>
      <pc:sldChg chg="del">
        <pc:chgData name="Blevins, Melissa (DBHDS)" userId="S::melissa.blevins@dbhds.virginia.gov::6575bc5f-fcc3-4139-a246-17e6371f972c" providerId="AD" clId="Web-{18A52EF0-DD39-4510-8C65-D8EE677F63F3}" dt="2020-04-10T20:35:18.033" v="5"/>
        <pc:sldMkLst>
          <pc:docMk/>
          <pc:sldMk cId="886239822" sldId="300"/>
        </pc:sldMkLst>
      </pc:sldChg>
      <pc:sldChg chg="del">
        <pc:chgData name="Blevins, Melissa (DBHDS)" userId="S::melissa.blevins@dbhds.virginia.gov::6575bc5f-fcc3-4139-a246-17e6371f972c" providerId="AD" clId="Web-{18A52EF0-DD39-4510-8C65-D8EE677F63F3}" dt="2020-04-10T20:35:29.143" v="7"/>
        <pc:sldMkLst>
          <pc:docMk/>
          <pc:sldMk cId="634650252" sldId="301"/>
        </pc:sldMkLst>
      </pc:sldChg>
      <pc:sldChg chg="del">
        <pc:chgData name="Blevins, Melissa (DBHDS)" userId="S::melissa.blevins@dbhds.virginia.gov::6575bc5f-fcc3-4139-a246-17e6371f972c" providerId="AD" clId="Web-{18A52EF0-DD39-4510-8C65-D8EE677F63F3}" dt="2020-04-10T20:35:33.533" v="9"/>
        <pc:sldMkLst>
          <pc:docMk/>
          <pc:sldMk cId="1921541453" sldId="302"/>
        </pc:sldMkLst>
      </pc:sldChg>
      <pc:sldChg chg="del">
        <pc:chgData name="Blevins, Melissa (DBHDS)" userId="S::melissa.blevins@dbhds.virginia.gov::6575bc5f-fcc3-4139-a246-17e6371f972c" providerId="AD" clId="Web-{18A52EF0-DD39-4510-8C65-D8EE677F63F3}" dt="2020-04-10T20:35:44.674" v="10"/>
        <pc:sldMkLst>
          <pc:docMk/>
          <pc:sldMk cId="2560357203" sldId="303"/>
        </pc:sldMkLst>
      </pc:sldChg>
      <pc:sldChg chg="modSp">
        <pc:chgData name="Blevins, Melissa (DBHDS)" userId="S::melissa.blevins@dbhds.virginia.gov::6575bc5f-fcc3-4139-a246-17e6371f972c" providerId="AD" clId="Web-{18A52EF0-DD39-4510-8C65-D8EE677F63F3}" dt="2020-04-10T20:35:54.799" v="11" actId="20577"/>
        <pc:sldMkLst>
          <pc:docMk/>
          <pc:sldMk cId="1180396736" sldId="304"/>
        </pc:sldMkLst>
        <pc:spChg chg="mod">
          <ac:chgData name="Blevins, Melissa (DBHDS)" userId="S::melissa.blevins@dbhds.virginia.gov::6575bc5f-fcc3-4139-a246-17e6371f972c" providerId="AD" clId="Web-{18A52EF0-DD39-4510-8C65-D8EE677F63F3}" dt="2020-04-10T20:35:54.799" v="11" actId="20577"/>
          <ac:spMkLst>
            <pc:docMk/>
            <pc:sldMk cId="1180396736" sldId="304"/>
            <ac:spMk id="3" creationId="{89C97140-EA1C-4391-A4EB-86F6A47E1B96}"/>
          </ac:spMkLst>
        </pc:spChg>
      </pc:sldChg>
      <pc:sldChg chg="del">
        <pc:chgData name="Blevins, Melissa (DBHDS)" userId="S::melissa.blevins@dbhds.virginia.gov::6575bc5f-fcc3-4139-a246-17e6371f972c" providerId="AD" clId="Web-{18A52EF0-DD39-4510-8C65-D8EE677F63F3}" dt="2020-04-10T20:35:13.486" v="3"/>
        <pc:sldMkLst>
          <pc:docMk/>
          <pc:sldMk cId="1315330582" sldId="305"/>
        </pc:sldMkLst>
      </pc:sldChg>
      <pc:sldChg chg="del">
        <pc:chgData name="Blevins, Melissa (DBHDS)" userId="S::melissa.blevins@dbhds.virginia.gov::6575bc5f-fcc3-4139-a246-17e6371f972c" providerId="AD" clId="Web-{18A52EF0-DD39-4510-8C65-D8EE677F63F3}" dt="2020-04-10T20:35:15.486" v="4"/>
        <pc:sldMkLst>
          <pc:docMk/>
          <pc:sldMk cId="3319554550" sldId="306"/>
        </pc:sldMkLst>
      </pc:sldChg>
      <pc:sldChg chg="del">
        <pc:chgData name="Blevins, Melissa (DBHDS)" userId="S::melissa.blevins@dbhds.virginia.gov::6575bc5f-fcc3-4139-a246-17e6371f972c" providerId="AD" clId="Web-{18A52EF0-DD39-4510-8C65-D8EE677F63F3}" dt="2020-04-10T20:35:30.674" v="8"/>
        <pc:sldMkLst>
          <pc:docMk/>
          <pc:sldMk cId="1084246487" sldId="307"/>
        </pc:sldMkLst>
      </pc:sldChg>
      <pc:sldChg chg="addSp delSp modSp">
        <pc:chgData name="Blevins, Melissa (DBHDS)" userId="S::melissa.blevins@dbhds.virginia.gov::6575bc5f-fcc3-4139-a246-17e6371f972c" providerId="AD" clId="Web-{18A52EF0-DD39-4510-8C65-D8EE677F63F3}" dt="2020-04-10T20:49:18.819" v="91"/>
        <pc:sldMkLst>
          <pc:docMk/>
          <pc:sldMk cId="1266930870" sldId="317"/>
        </pc:sldMkLst>
        <pc:spChg chg="mod">
          <ac:chgData name="Blevins, Melissa (DBHDS)" userId="S::melissa.blevins@dbhds.virginia.gov::6575bc5f-fcc3-4139-a246-17e6371f972c" providerId="AD" clId="Web-{18A52EF0-DD39-4510-8C65-D8EE677F63F3}" dt="2020-04-10T20:42:04.489" v="45" actId="1076"/>
          <ac:spMkLst>
            <pc:docMk/>
            <pc:sldMk cId="1266930870" sldId="317"/>
            <ac:spMk id="13" creationId="{636D78FE-E541-47D2-88DA-1371469CB7FD}"/>
          </ac:spMkLst>
        </pc:spChg>
        <pc:spChg chg="mod">
          <ac:chgData name="Blevins, Melissa (DBHDS)" userId="S::melissa.blevins@dbhds.virginia.gov::6575bc5f-fcc3-4139-a246-17e6371f972c" providerId="AD" clId="Web-{18A52EF0-DD39-4510-8C65-D8EE677F63F3}" dt="2020-04-10T20:47:32.272" v="75"/>
          <ac:spMkLst>
            <pc:docMk/>
            <pc:sldMk cId="1266930870" sldId="317"/>
            <ac:spMk id="14" creationId="{6C088801-6D6A-4965-A868-17F0A47DEF99}"/>
          </ac:spMkLst>
        </pc:spChg>
        <pc:spChg chg="mod">
          <ac:chgData name="Blevins, Melissa (DBHDS)" userId="S::melissa.blevins@dbhds.virginia.gov::6575bc5f-fcc3-4139-a246-17e6371f972c" providerId="AD" clId="Web-{18A52EF0-DD39-4510-8C65-D8EE677F63F3}" dt="2020-04-10T20:47:29.131" v="74"/>
          <ac:spMkLst>
            <pc:docMk/>
            <pc:sldMk cId="1266930870" sldId="317"/>
            <ac:spMk id="20" creationId="{08774AE3-C016-48CB-BF5E-08E3C5438572}"/>
          </ac:spMkLst>
        </pc:spChg>
        <pc:spChg chg="mod">
          <ac:chgData name="Blevins, Melissa (DBHDS)" userId="S::melissa.blevins@dbhds.virginia.gov::6575bc5f-fcc3-4139-a246-17e6371f972c" providerId="AD" clId="Web-{18A52EF0-DD39-4510-8C65-D8EE677F63F3}" dt="2020-04-10T20:47:25.366" v="73" actId="1076"/>
          <ac:spMkLst>
            <pc:docMk/>
            <pc:sldMk cId="1266930870" sldId="317"/>
            <ac:spMk id="21" creationId="{2AF94087-F764-463A-BFBF-A09E1263E35B}"/>
          </ac:spMkLst>
        </pc:spChg>
        <pc:spChg chg="mod">
          <ac:chgData name="Blevins, Melissa (DBHDS)" userId="S::melissa.blevins@dbhds.virginia.gov::6575bc5f-fcc3-4139-a246-17e6371f972c" providerId="AD" clId="Web-{18A52EF0-DD39-4510-8C65-D8EE677F63F3}" dt="2020-04-10T20:40:29.191" v="33" actId="1076"/>
          <ac:spMkLst>
            <pc:docMk/>
            <pc:sldMk cId="1266930870" sldId="317"/>
            <ac:spMk id="22" creationId="{180FD73C-1FBF-4835-A054-1B6B5EF04778}"/>
          </ac:spMkLst>
        </pc:spChg>
        <pc:spChg chg="mod">
          <ac:chgData name="Blevins, Melissa (DBHDS)" userId="S::melissa.blevins@dbhds.virginia.gov::6575bc5f-fcc3-4139-a246-17e6371f972c" providerId="AD" clId="Web-{18A52EF0-DD39-4510-8C65-D8EE677F63F3}" dt="2020-04-10T20:40:24.926" v="32" actId="1076"/>
          <ac:spMkLst>
            <pc:docMk/>
            <pc:sldMk cId="1266930870" sldId="317"/>
            <ac:spMk id="23" creationId="{D2E2E834-064C-4060-8DBC-F954E6FC20D6}"/>
          </ac:spMkLst>
        </pc:spChg>
        <pc:spChg chg="add mod">
          <ac:chgData name="Blevins, Melissa (DBHDS)" userId="S::melissa.blevins@dbhds.virginia.gov::6575bc5f-fcc3-4139-a246-17e6371f972c" providerId="AD" clId="Web-{18A52EF0-DD39-4510-8C65-D8EE677F63F3}" dt="2020-04-10T20:42:15.583" v="47" actId="1076"/>
          <ac:spMkLst>
            <pc:docMk/>
            <pc:sldMk cId="1266930870" sldId="317"/>
            <ac:spMk id="25" creationId="{F5946170-14F4-40EA-8997-97C328B4EB02}"/>
          </ac:spMkLst>
        </pc:spChg>
        <pc:spChg chg="add mod">
          <ac:chgData name="Blevins, Melissa (DBHDS)" userId="S::melissa.blevins@dbhds.virginia.gov::6575bc5f-fcc3-4139-a246-17e6371f972c" providerId="AD" clId="Web-{18A52EF0-DD39-4510-8C65-D8EE677F63F3}" dt="2020-04-10T20:42:28.067" v="49" actId="1076"/>
          <ac:spMkLst>
            <pc:docMk/>
            <pc:sldMk cId="1266930870" sldId="317"/>
            <ac:spMk id="26" creationId="{FC968C66-9785-45E4-8256-CDBCF299044F}"/>
          </ac:spMkLst>
        </pc:spChg>
        <pc:spChg chg="add mod">
          <ac:chgData name="Blevins, Melissa (DBHDS)" userId="S::melissa.blevins@dbhds.virginia.gov::6575bc5f-fcc3-4139-a246-17e6371f972c" providerId="AD" clId="Web-{18A52EF0-DD39-4510-8C65-D8EE677F63F3}" dt="2020-04-10T20:42:49.802" v="51" actId="1076"/>
          <ac:spMkLst>
            <pc:docMk/>
            <pc:sldMk cId="1266930870" sldId="317"/>
            <ac:spMk id="27" creationId="{493734D0-244B-470A-99B4-6C13C5956EDA}"/>
          </ac:spMkLst>
        </pc:spChg>
        <pc:spChg chg="mod">
          <ac:chgData name="Blevins, Melissa (DBHDS)" userId="S::melissa.blevins@dbhds.virginia.gov::6575bc5f-fcc3-4139-a246-17e6371f972c" providerId="AD" clId="Web-{18A52EF0-DD39-4510-8C65-D8EE677F63F3}" dt="2020-04-10T20:42:08.458" v="46" actId="14100"/>
          <ac:spMkLst>
            <pc:docMk/>
            <pc:sldMk cId="1266930870" sldId="317"/>
            <ac:spMk id="28" creationId="{7E0783AC-12D1-4724-A21D-4BB3FE97C371}"/>
          </ac:spMkLst>
        </pc:spChg>
        <pc:spChg chg="add del mod">
          <ac:chgData name="Blevins, Melissa (DBHDS)" userId="S::melissa.blevins@dbhds.virginia.gov::6575bc5f-fcc3-4139-a246-17e6371f972c" providerId="AD" clId="Web-{18A52EF0-DD39-4510-8C65-D8EE677F63F3}" dt="2020-04-10T20:48:56.897" v="84"/>
          <ac:spMkLst>
            <pc:docMk/>
            <pc:sldMk cId="1266930870" sldId="317"/>
            <ac:spMk id="30" creationId="{AB1C70B0-3BD4-44BC-8048-C5CCD22B5D2D}"/>
          </ac:spMkLst>
        </pc:spChg>
        <pc:spChg chg="add del mod">
          <ac:chgData name="Blevins, Melissa (DBHDS)" userId="S::melissa.blevins@dbhds.virginia.gov::6575bc5f-fcc3-4139-a246-17e6371f972c" providerId="AD" clId="Web-{18A52EF0-DD39-4510-8C65-D8EE677F63F3}" dt="2020-04-10T20:47:54.694" v="82"/>
          <ac:spMkLst>
            <pc:docMk/>
            <pc:sldMk cId="1266930870" sldId="317"/>
            <ac:spMk id="31" creationId="{57AF1AFD-DC5F-45F5-AF96-DF7EA4FDFEE0}"/>
          </ac:spMkLst>
        </pc:spChg>
        <pc:spChg chg="mod">
          <ac:chgData name="Blevins, Melissa (DBHDS)" userId="S::melissa.blevins@dbhds.virginia.gov::6575bc5f-fcc3-4139-a246-17e6371f972c" providerId="AD" clId="Web-{18A52EF0-DD39-4510-8C65-D8EE677F63F3}" dt="2020-04-10T20:40:16.379" v="30" actId="1076"/>
          <ac:spMkLst>
            <pc:docMk/>
            <pc:sldMk cId="1266930870" sldId="317"/>
            <ac:spMk id="32" creationId="{76A4EFD9-AE2B-468E-802C-FC73C412DB94}"/>
          </ac:spMkLst>
        </pc:spChg>
        <pc:spChg chg="mod">
          <ac:chgData name="Blevins, Melissa (DBHDS)" userId="S::melissa.blevins@dbhds.virginia.gov::6575bc5f-fcc3-4139-a246-17e6371f972c" providerId="AD" clId="Web-{18A52EF0-DD39-4510-8C65-D8EE677F63F3}" dt="2020-04-10T20:40:18.722" v="31" actId="1076"/>
          <ac:spMkLst>
            <pc:docMk/>
            <pc:sldMk cId="1266930870" sldId="317"/>
            <ac:spMk id="33" creationId="{D932D7FC-55EF-4919-AB00-0B2350EF3D9C}"/>
          </ac:spMkLst>
        </pc:spChg>
        <pc:spChg chg="add del">
          <ac:chgData name="Blevins, Melissa (DBHDS)" userId="S::melissa.blevins@dbhds.virginia.gov::6575bc5f-fcc3-4139-a246-17e6371f972c" providerId="AD" clId="Web-{18A52EF0-DD39-4510-8C65-D8EE677F63F3}" dt="2020-04-10T20:47:49.038" v="80"/>
          <ac:spMkLst>
            <pc:docMk/>
            <pc:sldMk cId="1266930870" sldId="317"/>
            <ac:spMk id="34" creationId="{DCBCF687-D9B2-4EED-B4DE-4834A5FFC52F}"/>
          </ac:spMkLst>
        </pc:spChg>
        <pc:spChg chg="add del mod">
          <ac:chgData name="Blevins, Melissa (DBHDS)" userId="S::melissa.blevins@dbhds.virginia.gov::6575bc5f-fcc3-4139-a246-17e6371f972c" providerId="AD" clId="Web-{18A52EF0-DD39-4510-8C65-D8EE677F63F3}" dt="2020-04-10T20:47:45.631" v="79"/>
          <ac:spMkLst>
            <pc:docMk/>
            <pc:sldMk cId="1266930870" sldId="317"/>
            <ac:spMk id="35" creationId="{8A66FEEC-7CE1-475E-9FE7-C945B4EDB995}"/>
          </ac:spMkLst>
        </pc:spChg>
        <pc:spChg chg="add del mod">
          <ac:chgData name="Blevins, Melissa (DBHDS)" userId="S::melissa.blevins@dbhds.virginia.gov::6575bc5f-fcc3-4139-a246-17e6371f972c" providerId="AD" clId="Web-{18A52EF0-DD39-4510-8C65-D8EE677F63F3}" dt="2020-04-10T20:47:38.538" v="77"/>
          <ac:spMkLst>
            <pc:docMk/>
            <pc:sldMk cId="1266930870" sldId="317"/>
            <ac:spMk id="36" creationId="{A1ABFE38-E82E-4F88-A912-DC4FC3D9FAB5}"/>
          </ac:spMkLst>
        </pc:spChg>
        <pc:picChg chg="add del mod">
          <ac:chgData name="Blevins, Melissa (DBHDS)" userId="S::melissa.blevins@dbhds.virginia.gov::6575bc5f-fcc3-4139-a246-17e6371f972c" providerId="AD" clId="Web-{18A52EF0-DD39-4510-8C65-D8EE677F63F3}" dt="2020-04-10T20:40:54.363" v="35"/>
          <ac:picMkLst>
            <pc:docMk/>
            <pc:sldMk cId="1266930870" sldId="317"/>
            <ac:picMk id="4" creationId="{35EE9F6B-4909-40F9-8057-C4360D8D9DE5}"/>
          </ac:picMkLst>
        </pc:picChg>
        <pc:picChg chg="del">
          <ac:chgData name="Blevins, Melissa (DBHDS)" userId="S::melissa.blevins@dbhds.virginia.gov::6575bc5f-fcc3-4139-a246-17e6371f972c" providerId="AD" clId="Web-{18A52EF0-DD39-4510-8C65-D8EE677F63F3}" dt="2020-04-10T20:38:30.737" v="14"/>
          <ac:picMkLst>
            <pc:docMk/>
            <pc:sldMk cId="1266930870" sldId="317"/>
            <ac:picMk id="5" creationId="{4C7B38C2-78DD-4A41-BF5F-9BB299940B65}"/>
          </ac:picMkLst>
        </pc:picChg>
        <pc:picChg chg="add mod">
          <ac:chgData name="Blevins, Melissa (DBHDS)" userId="S::melissa.blevins@dbhds.virginia.gov::6575bc5f-fcc3-4139-a246-17e6371f972c" providerId="AD" clId="Web-{18A52EF0-DD39-4510-8C65-D8EE677F63F3}" dt="2020-04-10T20:41:47.535" v="42" actId="14100"/>
          <ac:picMkLst>
            <pc:docMk/>
            <pc:sldMk cId="1266930870" sldId="317"/>
            <ac:picMk id="9" creationId="{A1347BBC-481A-45D3-B775-7CCC593FB7C6}"/>
          </ac:picMkLst>
        </pc:picChg>
        <pc:picChg chg="add del mod">
          <ac:chgData name="Blevins, Melissa (DBHDS)" userId="S::melissa.blevins@dbhds.virginia.gov::6575bc5f-fcc3-4139-a246-17e6371f972c" providerId="AD" clId="Web-{18A52EF0-DD39-4510-8C65-D8EE677F63F3}" dt="2020-04-10T20:49:18.819" v="91"/>
          <ac:picMkLst>
            <pc:docMk/>
            <pc:sldMk cId="1266930870" sldId="317"/>
            <ac:picMk id="12" creationId="{777FC740-DC7E-47D2-BD39-8FA26589B276}"/>
          </ac:picMkLst>
        </pc:picChg>
        <pc:picChg chg="del">
          <ac:chgData name="Blevins, Melissa (DBHDS)" userId="S::melissa.blevins@dbhds.virginia.gov::6575bc5f-fcc3-4139-a246-17e6371f972c" providerId="AD" clId="Web-{18A52EF0-DD39-4510-8C65-D8EE677F63F3}" dt="2020-04-10T20:40:33.738" v="34"/>
          <ac:picMkLst>
            <pc:docMk/>
            <pc:sldMk cId="1266930870" sldId="317"/>
            <ac:picMk id="15" creationId="{4FE653FC-D210-45F5-9BC7-220D5D12559D}"/>
          </ac:picMkLst>
        </pc:picChg>
      </pc:sldChg>
    </pc:docChg>
  </pc:docChgLst>
  <pc:docChgLst>
    <pc:chgData name="Richardson, Joy (DBHDS)" userId="S::joy.richardson@dbhds.virginia.gov::ace70295-87b6-482d-b9ba-cb7c70a162ec" providerId="AD" clId="Web-{A8790552-CAAD-4681-979F-48A6746B2A5C}"/>
    <pc:docChg chg="modSld">
      <pc:chgData name="Richardson, Joy (DBHDS)" userId="S::joy.richardson@dbhds.virginia.gov::ace70295-87b6-482d-b9ba-cb7c70a162ec" providerId="AD" clId="Web-{A8790552-CAAD-4681-979F-48A6746B2A5C}" dt="2020-04-13T18:11:56.686" v="281" actId="20577"/>
      <pc:docMkLst>
        <pc:docMk/>
      </pc:docMkLst>
      <pc:sldChg chg="addSp delSp modSp">
        <pc:chgData name="Richardson, Joy (DBHDS)" userId="S::joy.richardson@dbhds.virginia.gov::ace70295-87b6-482d-b9ba-cb7c70a162ec" providerId="AD" clId="Web-{A8790552-CAAD-4681-979F-48A6746B2A5C}" dt="2020-04-13T18:11:56.686" v="280" actId="20577"/>
        <pc:sldMkLst>
          <pc:docMk/>
          <pc:sldMk cId="857275321" sldId="314"/>
        </pc:sldMkLst>
        <pc:spChg chg="mod">
          <ac:chgData name="Richardson, Joy (DBHDS)" userId="S::joy.richardson@dbhds.virginia.gov::ace70295-87b6-482d-b9ba-cb7c70a162ec" providerId="AD" clId="Web-{A8790552-CAAD-4681-979F-48A6746B2A5C}" dt="2020-04-13T18:10:00.466" v="246" actId="1076"/>
          <ac:spMkLst>
            <pc:docMk/>
            <pc:sldMk cId="857275321" sldId="314"/>
            <ac:spMk id="5" creationId="{B8538419-631D-43B5-92E9-2FFF5AEDE721}"/>
          </ac:spMkLst>
        </pc:spChg>
        <pc:spChg chg="add mod">
          <ac:chgData name="Richardson, Joy (DBHDS)" userId="S::joy.richardson@dbhds.virginia.gov::ace70295-87b6-482d-b9ba-cb7c70a162ec" providerId="AD" clId="Web-{A8790552-CAAD-4681-979F-48A6746B2A5C}" dt="2020-04-13T18:11:56.686" v="280" actId="20577"/>
          <ac:spMkLst>
            <pc:docMk/>
            <pc:sldMk cId="857275321" sldId="314"/>
            <ac:spMk id="6" creationId="{7EC9208A-09A8-4E30-998C-35B078C3C354}"/>
          </ac:spMkLst>
        </pc:spChg>
        <pc:spChg chg="mod">
          <ac:chgData name="Richardson, Joy (DBHDS)" userId="S::joy.richardson@dbhds.virginia.gov::ace70295-87b6-482d-b9ba-cb7c70a162ec" providerId="AD" clId="Web-{A8790552-CAAD-4681-979F-48A6746B2A5C}" dt="2020-04-13T18:11:17.701" v="267" actId="20577"/>
          <ac:spMkLst>
            <pc:docMk/>
            <pc:sldMk cId="857275321" sldId="314"/>
            <ac:spMk id="7" creationId="{472C6305-C5C5-491A-8C20-5C6C5767DAEA}"/>
          </ac:spMkLst>
        </pc:spChg>
        <pc:spChg chg="del">
          <ac:chgData name="Richardson, Joy (DBHDS)" userId="S::joy.richardson@dbhds.virginia.gov::ace70295-87b6-482d-b9ba-cb7c70a162ec" providerId="AD" clId="Web-{A8790552-CAAD-4681-979F-48A6746B2A5C}" dt="2020-04-13T18:10:12.935" v="251"/>
          <ac:spMkLst>
            <pc:docMk/>
            <pc:sldMk cId="857275321" sldId="314"/>
            <ac:spMk id="8" creationId="{8B05CB8A-7AC1-4989-A2B3-8E7B929EF618}"/>
          </ac:spMkLst>
        </pc:spChg>
      </pc:sldChg>
      <pc:sldChg chg="addSp modSp">
        <pc:chgData name="Richardson, Joy (DBHDS)" userId="S::joy.richardson@dbhds.virginia.gov::ace70295-87b6-482d-b9ba-cb7c70a162ec" providerId="AD" clId="Web-{A8790552-CAAD-4681-979F-48A6746B2A5C}" dt="2020-04-13T18:06:27.917" v="3" actId="14100"/>
        <pc:sldMkLst>
          <pc:docMk/>
          <pc:sldMk cId="2643870767" sldId="320"/>
        </pc:sldMkLst>
        <pc:picChg chg="add mod">
          <ac:chgData name="Richardson, Joy (DBHDS)" userId="S::joy.richardson@dbhds.virginia.gov::ace70295-87b6-482d-b9ba-cb7c70a162ec" providerId="AD" clId="Web-{A8790552-CAAD-4681-979F-48A6746B2A5C}" dt="2020-04-13T18:06:27.917" v="3" actId="14100"/>
          <ac:picMkLst>
            <pc:docMk/>
            <pc:sldMk cId="2643870767" sldId="320"/>
            <ac:picMk id="5" creationId="{1A711657-2A0A-4779-8DEC-DDBE47D15B60}"/>
          </ac:picMkLst>
        </pc:picChg>
      </pc:sldChg>
    </pc:docChg>
  </pc:docChgLst>
  <pc:docChgLst>
    <pc:chgData name="Richardson, Joy (DBHDS)" userId="S::joy.richardson@dbhds.virginia.gov::ace70295-87b6-482d-b9ba-cb7c70a162ec" providerId="AD" clId="Web-{71853768-8C28-4F72-98F9-6DD67A1E2695}"/>
    <pc:docChg chg="modSld sldOrd">
      <pc:chgData name="Richardson, Joy (DBHDS)" userId="S::joy.richardson@dbhds.virginia.gov::ace70295-87b6-482d-b9ba-cb7c70a162ec" providerId="AD" clId="Web-{71853768-8C28-4F72-98F9-6DD67A1E2695}" dt="2020-04-13T18:33:51.587" v="1041" actId="1076"/>
      <pc:docMkLst>
        <pc:docMk/>
      </pc:docMkLst>
      <pc:sldChg chg="addSp modSp ord">
        <pc:chgData name="Richardson, Joy (DBHDS)" userId="S::joy.richardson@dbhds.virginia.gov::ace70295-87b6-482d-b9ba-cb7c70a162ec" providerId="AD" clId="Web-{71853768-8C28-4F72-98F9-6DD67A1E2695}" dt="2020-04-13T18:33:51.587" v="1041" actId="1076"/>
        <pc:sldMkLst>
          <pc:docMk/>
          <pc:sldMk cId="857275321" sldId="314"/>
        </pc:sldMkLst>
        <pc:spChg chg="mod">
          <ac:chgData name="Richardson, Joy (DBHDS)" userId="S::joy.richardson@dbhds.virginia.gov::ace70295-87b6-482d-b9ba-cb7c70a162ec" providerId="AD" clId="Web-{71853768-8C28-4F72-98F9-6DD67A1E2695}" dt="2020-04-13T18:22:12.065" v="906" actId="1076"/>
          <ac:spMkLst>
            <pc:docMk/>
            <pc:sldMk cId="857275321" sldId="314"/>
            <ac:spMk id="4" creationId="{E100E50D-EB72-4020-8385-105728961E56}"/>
          </ac:spMkLst>
        </pc:spChg>
        <pc:spChg chg="mod">
          <ac:chgData name="Richardson, Joy (DBHDS)" userId="S::joy.richardson@dbhds.virginia.gov::ace70295-87b6-482d-b9ba-cb7c70a162ec" providerId="AD" clId="Web-{71853768-8C28-4F72-98F9-6DD67A1E2695}" dt="2020-04-13T18:20:01.033" v="745" actId="1076"/>
          <ac:spMkLst>
            <pc:docMk/>
            <pc:sldMk cId="857275321" sldId="314"/>
            <ac:spMk id="5" creationId="{B8538419-631D-43B5-92E9-2FFF5AEDE721}"/>
          </ac:spMkLst>
        </pc:spChg>
        <pc:spChg chg="mod">
          <ac:chgData name="Richardson, Joy (DBHDS)" userId="S::joy.richardson@dbhds.virginia.gov::ace70295-87b6-482d-b9ba-cb7c70a162ec" providerId="AD" clId="Web-{71853768-8C28-4F72-98F9-6DD67A1E2695}" dt="2020-04-13T18:26:19.708" v="1010" actId="1076"/>
          <ac:spMkLst>
            <pc:docMk/>
            <pc:sldMk cId="857275321" sldId="314"/>
            <ac:spMk id="6" creationId="{7EC9208A-09A8-4E30-998C-35B078C3C354}"/>
          </ac:spMkLst>
        </pc:spChg>
        <pc:spChg chg="mod">
          <ac:chgData name="Richardson, Joy (DBHDS)" userId="S::joy.richardson@dbhds.virginia.gov::ace70295-87b6-482d-b9ba-cb7c70a162ec" providerId="AD" clId="Web-{71853768-8C28-4F72-98F9-6DD67A1E2695}" dt="2020-04-13T18:33:48.837" v="1040" actId="14100"/>
          <ac:spMkLst>
            <pc:docMk/>
            <pc:sldMk cId="857275321" sldId="314"/>
            <ac:spMk id="7" creationId="{472C6305-C5C5-491A-8C20-5C6C5767DAEA}"/>
          </ac:spMkLst>
        </pc:spChg>
        <pc:picChg chg="add mod">
          <ac:chgData name="Richardson, Joy (DBHDS)" userId="S::joy.richardson@dbhds.virginia.gov::ace70295-87b6-482d-b9ba-cb7c70a162ec" providerId="AD" clId="Web-{71853768-8C28-4F72-98F9-6DD67A1E2695}" dt="2020-04-13T18:33:51.587" v="1041" actId="1076"/>
          <ac:picMkLst>
            <pc:docMk/>
            <pc:sldMk cId="857275321" sldId="314"/>
            <ac:picMk id="9" creationId="{C6AAA493-DB60-48CC-AE7A-E7F850DCF8FE}"/>
          </ac:picMkLst>
        </pc:picChg>
      </pc:sldChg>
      <pc:sldChg chg="modSp">
        <pc:chgData name="Richardson, Joy (DBHDS)" userId="S::joy.richardson@dbhds.virginia.gov::ace70295-87b6-482d-b9ba-cb7c70a162ec" providerId="AD" clId="Web-{71853768-8C28-4F72-98F9-6DD67A1E2695}" dt="2020-04-13T18:33:19.852" v="1035" actId="20577"/>
        <pc:sldMkLst>
          <pc:docMk/>
          <pc:sldMk cId="218096800" sldId="322"/>
        </pc:sldMkLst>
        <pc:spChg chg="mod">
          <ac:chgData name="Richardson, Joy (DBHDS)" userId="S::joy.richardson@dbhds.virginia.gov::ace70295-87b6-482d-b9ba-cb7c70a162ec" providerId="AD" clId="Web-{71853768-8C28-4F72-98F9-6DD67A1E2695}" dt="2020-04-13T18:33:19.852" v="1035" actId="20577"/>
          <ac:spMkLst>
            <pc:docMk/>
            <pc:sldMk cId="218096800" sldId="322"/>
            <ac:spMk id="3" creationId="{1E50E438-0A39-4B46-A83F-394F9F4D8947}"/>
          </ac:spMkLst>
        </pc:spChg>
      </pc:sldChg>
    </pc:docChg>
  </pc:docChgLst>
  <pc:docChgLst>
    <pc:chgData name="Blevins, Melissa (DBHDS)" userId="S::melissa.blevins@dbhds.virginia.gov::6575bc5f-fcc3-4139-a246-17e6371f972c" providerId="AD" clId="Web-{9C2096E2-84AA-4A76-8E40-3016B95B987B}"/>
    <pc:docChg chg="modSld">
      <pc:chgData name="Blevins, Melissa (DBHDS)" userId="S::melissa.blevins@dbhds.virginia.gov::6575bc5f-fcc3-4139-a246-17e6371f972c" providerId="AD" clId="Web-{9C2096E2-84AA-4A76-8E40-3016B95B987B}" dt="2020-10-01T21:50:04.181" v="15" actId="20577"/>
      <pc:docMkLst>
        <pc:docMk/>
      </pc:docMkLst>
      <pc:sldChg chg="modSp">
        <pc:chgData name="Blevins, Melissa (DBHDS)" userId="S::melissa.blevins@dbhds.virginia.gov::6575bc5f-fcc3-4139-a246-17e6371f972c" providerId="AD" clId="Web-{9C2096E2-84AA-4A76-8E40-3016B95B987B}" dt="2020-10-01T21:50:04.181" v="14" actId="20577"/>
        <pc:sldMkLst>
          <pc:docMk/>
          <pc:sldMk cId="1180396736" sldId="304"/>
        </pc:sldMkLst>
        <pc:spChg chg="mod">
          <ac:chgData name="Blevins, Melissa (DBHDS)" userId="S::melissa.blevins@dbhds.virginia.gov::6575bc5f-fcc3-4139-a246-17e6371f972c" providerId="AD" clId="Web-{9C2096E2-84AA-4A76-8E40-3016B95B987B}" dt="2020-10-01T21:50:04.181" v="14" actId="20577"/>
          <ac:spMkLst>
            <pc:docMk/>
            <pc:sldMk cId="1180396736" sldId="304"/>
            <ac:spMk id="7" creationId="{89C97140-EA1C-4391-A4EB-86F6A47E1B96}"/>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6" Type="http://schemas.openxmlformats.org/officeDocument/2006/relationships/image" Target="../media/image23.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7946D-B96A-4EF3-B062-CB94313F3623}"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2CCA8DC5-9797-4C77-8AF0-C33C7862C9C6}">
      <dgm:prSet/>
      <dgm:spPr/>
      <dgm:t>
        <a:bodyPr/>
        <a:lstStyle/>
        <a:p>
          <a:pPr rtl="0"/>
          <a:r>
            <a:rPr lang="en-US"/>
            <a:t>DSP's and caregivers- you will learn important risk factors associated </a:t>
          </a:r>
          <a:r>
            <a:rPr lang="en-US">
              <a:latin typeface="Calibri Light" panose="020F0302020204030204"/>
            </a:rPr>
            <a:t>with sepsis</a:t>
          </a:r>
          <a:r>
            <a:rPr lang="en-US"/>
            <a:t>, learn to recognize signs and symptoms, and how to report and </a:t>
          </a:r>
          <a:r>
            <a:rPr lang="en-US">
              <a:latin typeface="Calibri Light" panose="020F0302020204030204"/>
            </a:rPr>
            <a:t>document.</a:t>
          </a:r>
          <a:endParaRPr lang="en-US"/>
        </a:p>
      </dgm:t>
    </dgm:pt>
    <dgm:pt modelId="{589347F4-D9D4-4EB7-8101-A9C46AAB5D38}" type="parTrans" cxnId="{FF1D6720-A35C-48FD-8D20-A61A55B015EF}">
      <dgm:prSet/>
      <dgm:spPr/>
      <dgm:t>
        <a:bodyPr/>
        <a:lstStyle/>
        <a:p>
          <a:endParaRPr lang="en-US"/>
        </a:p>
      </dgm:t>
    </dgm:pt>
    <dgm:pt modelId="{EF958440-6048-46BB-8C1A-B376CC965F21}" type="sibTrans" cxnId="{FF1D6720-A35C-48FD-8D20-A61A55B015EF}">
      <dgm:prSet/>
      <dgm:spPr/>
      <dgm:t>
        <a:bodyPr/>
        <a:lstStyle/>
        <a:p>
          <a:endParaRPr lang="en-US"/>
        </a:p>
      </dgm:t>
    </dgm:pt>
    <dgm:pt modelId="{15F8DCB9-4473-470F-BDAA-29A2F65C4679}">
      <dgm:prSet/>
      <dgm:spPr/>
      <dgm:t>
        <a:bodyPr/>
        <a:lstStyle/>
        <a:p>
          <a:pPr rtl="0"/>
          <a:r>
            <a:rPr lang="en-US"/>
            <a:t>Support Coordinators-you will learn important risk factors associated with sepsis, understand the signs and symptoms that DSP's and caregivers are going to recognize and provide in documentation, and </a:t>
          </a:r>
          <a:r>
            <a:rPr lang="en-US">
              <a:latin typeface="Calibri Light" panose="020F0302020204030204"/>
            </a:rPr>
            <a:t>learn diagnosis</a:t>
          </a:r>
          <a:r>
            <a:rPr lang="en-US"/>
            <a:t> that may be associated with risk factors.</a:t>
          </a:r>
        </a:p>
      </dgm:t>
    </dgm:pt>
    <dgm:pt modelId="{85071B68-8026-4478-B88A-974EADC14413}" type="parTrans" cxnId="{DDC3CD5E-EC9A-4485-B491-EA59E980F903}">
      <dgm:prSet/>
      <dgm:spPr/>
      <dgm:t>
        <a:bodyPr/>
        <a:lstStyle/>
        <a:p>
          <a:endParaRPr lang="en-US"/>
        </a:p>
      </dgm:t>
    </dgm:pt>
    <dgm:pt modelId="{A96966BB-88BE-415F-A3C2-E30FE5AF40FA}" type="sibTrans" cxnId="{DDC3CD5E-EC9A-4485-B491-EA59E980F903}">
      <dgm:prSet/>
      <dgm:spPr/>
      <dgm:t>
        <a:bodyPr/>
        <a:lstStyle/>
        <a:p>
          <a:endParaRPr lang="en-US"/>
        </a:p>
      </dgm:t>
    </dgm:pt>
    <dgm:pt modelId="{4AA68DB4-9F37-446D-9AD1-5380CC5BE280}" type="pres">
      <dgm:prSet presAssocID="{9637946D-B96A-4EF3-B062-CB94313F3623}" presName="hierChild1" presStyleCnt="0">
        <dgm:presLayoutVars>
          <dgm:chPref val="1"/>
          <dgm:dir/>
          <dgm:animOne val="branch"/>
          <dgm:animLvl val="lvl"/>
          <dgm:resizeHandles/>
        </dgm:presLayoutVars>
      </dgm:prSet>
      <dgm:spPr/>
    </dgm:pt>
    <dgm:pt modelId="{76FC855C-914E-429B-935A-2E5C8D6DFB14}" type="pres">
      <dgm:prSet presAssocID="{2CCA8DC5-9797-4C77-8AF0-C33C7862C9C6}" presName="hierRoot1" presStyleCnt="0"/>
      <dgm:spPr/>
    </dgm:pt>
    <dgm:pt modelId="{0EB34E3E-2921-4032-A0E8-E68E92492872}" type="pres">
      <dgm:prSet presAssocID="{2CCA8DC5-9797-4C77-8AF0-C33C7862C9C6}" presName="composite" presStyleCnt="0"/>
      <dgm:spPr/>
    </dgm:pt>
    <dgm:pt modelId="{9BF5F58D-C77A-4FE1-8B51-559034CFD5C7}" type="pres">
      <dgm:prSet presAssocID="{2CCA8DC5-9797-4C77-8AF0-C33C7862C9C6}" presName="background" presStyleLbl="node0" presStyleIdx="0" presStyleCnt="2"/>
      <dgm:spPr/>
    </dgm:pt>
    <dgm:pt modelId="{740CBDB7-7334-4A4A-AD39-1F1B7ECED55C}" type="pres">
      <dgm:prSet presAssocID="{2CCA8DC5-9797-4C77-8AF0-C33C7862C9C6}" presName="text" presStyleLbl="fgAcc0" presStyleIdx="0" presStyleCnt="2">
        <dgm:presLayoutVars>
          <dgm:chPref val="3"/>
        </dgm:presLayoutVars>
      </dgm:prSet>
      <dgm:spPr/>
    </dgm:pt>
    <dgm:pt modelId="{7A5B3862-B07E-48B3-8FB3-74FC2DD22843}" type="pres">
      <dgm:prSet presAssocID="{2CCA8DC5-9797-4C77-8AF0-C33C7862C9C6}" presName="hierChild2" presStyleCnt="0"/>
      <dgm:spPr/>
    </dgm:pt>
    <dgm:pt modelId="{99FD6C6A-9BFE-4F89-B4C8-C0058399D9E9}" type="pres">
      <dgm:prSet presAssocID="{15F8DCB9-4473-470F-BDAA-29A2F65C4679}" presName="hierRoot1" presStyleCnt="0"/>
      <dgm:spPr/>
    </dgm:pt>
    <dgm:pt modelId="{70ABE49A-CB73-4AF2-98AB-B20272B83F3F}" type="pres">
      <dgm:prSet presAssocID="{15F8DCB9-4473-470F-BDAA-29A2F65C4679}" presName="composite" presStyleCnt="0"/>
      <dgm:spPr/>
    </dgm:pt>
    <dgm:pt modelId="{D5C12329-F3B0-4424-8F01-34C988BB4CE4}" type="pres">
      <dgm:prSet presAssocID="{15F8DCB9-4473-470F-BDAA-29A2F65C4679}" presName="background" presStyleLbl="node0" presStyleIdx="1" presStyleCnt="2"/>
      <dgm:spPr/>
    </dgm:pt>
    <dgm:pt modelId="{A020B72D-C9B5-449E-BFCD-349B99AE6631}" type="pres">
      <dgm:prSet presAssocID="{15F8DCB9-4473-470F-BDAA-29A2F65C4679}" presName="text" presStyleLbl="fgAcc0" presStyleIdx="1" presStyleCnt="2">
        <dgm:presLayoutVars>
          <dgm:chPref val="3"/>
        </dgm:presLayoutVars>
      </dgm:prSet>
      <dgm:spPr/>
    </dgm:pt>
    <dgm:pt modelId="{CC4B496D-B2FB-480D-9B08-563902193E3E}" type="pres">
      <dgm:prSet presAssocID="{15F8DCB9-4473-470F-BDAA-29A2F65C4679}" presName="hierChild2" presStyleCnt="0"/>
      <dgm:spPr/>
    </dgm:pt>
  </dgm:ptLst>
  <dgm:cxnLst>
    <dgm:cxn modelId="{FF1D6720-A35C-48FD-8D20-A61A55B015EF}" srcId="{9637946D-B96A-4EF3-B062-CB94313F3623}" destId="{2CCA8DC5-9797-4C77-8AF0-C33C7862C9C6}" srcOrd="0" destOrd="0" parTransId="{589347F4-D9D4-4EB7-8101-A9C46AAB5D38}" sibTransId="{EF958440-6048-46BB-8C1A-B376CC965F21}"/>
    <dgm:cxn modelId="{DDC3CD5E-EC9A-4485-B491-EA59E980F903}" srcId="{9637946D-B96A-4EF3-B062-CB94313F3623}" destId="{15F8DCB9-4473-470F-BDAA-29A2F65C4679}" srcOrd="1" destOrd="0" parTransId="{85071B68-8026-4478-B88A-974EADC14413}" sibTransId="{A96966BB-88BE-415F-A3C2-E30FE5AF40FA}"/>
    <dgm:cxn modelId="{6BEF21C5-0743-4B82-97F7-B828B9BF3044}" type="presOf" srcId="{15F8DCB9-4473-470F-BDAA-29A2F65C4679}" destId="{A020B72D-C9B5-449E-BFCD-349B99AE6631}" srcOrd="0" destOrd="0" presId="urn:microsoft.com/office/officeart/2005/8/layout/hierarchy1"/>
    <dgm:cxn modelId="{69463DCA-0164-41B7-AB8D-1C17D98C7B0A}" type="presOf" srcId="{9637946D-B96A-4EF3-B062-CB94313F3623}" destId="{4AA68DB4-9F37-446D-9AD1-5380CC5BE280}" srcOrd="0" destOrd="0" presId="urn:microsoft.com/office/officeart/2005/8/layout/hierarchy1"/>
    <dgm:cxn modelId="{45943BDB-826D-4462-A25E-7ABA7D9764B3}" type="presOf" srcId="{2CCA8DC5-9797-4C77-8AF0-C33C7862C9C6}" destId="{740CBDB7-7334-4A4A-AD39-1F1B7ECED55C}" srcOrd="0" destOrd="0" presId="urn:microsoft.com/office/officeart/2005/8/layout/hierarchy1"/>
    <dgm:cxn modelId="{739D687C-6D3F-47B2-8D7C-51A091066119}" type="presParOf" srcId="{4AA68DB4-9F37-446D-9AD1-5380CC5BE280}" destId="{76FC855C-914E-429B-935A-2E5C8D6DFB14}" srcOrd="0" destOrd="0" presId="urn:microsoft.com/office/officeart/2005/8/layout/hierarchy1"/>
    <dgm:cxn modelId="{EC46631E-93B3-4398-A665-7DE984CF714B}" type="presParOf" srcId="{76FC855C-914E-429B-935A-2E5C8D6DFB14}" destId="{0EB34E3E-2921-4032-A0E8-E68E92492872}" srcOrd="0" destOrd="0" presId="urn:microsoft.com/office/officeart/2005/8/layout/hierarchy1"/>
    <dgm:cxn modelId="{A138D2DF-5991-4448-8B59-4770EB898D97}" type="presParOf" srcId="{0EB34E3E-2921-4032-A0E8-E68E92492872}" destId="{9BF5F58D-C77A-4FE1-8B51-559034CFD5C7}" srcOrd="0" destOrd="0" presId="urn:microsoft.com/office/officeart/2005/8/layout/hierarchy1"/>
    <dgm:cxn modelId="{E0F5ABB0-25EC-4E3C-BA68-3164D78A8720}" type="presParOf" srcId="{0EB34E3E-2921-4032-A0E8-E68E92492872}" destId="{740CBDB7-7334-4A4A-AD39-1F1B7ECED55C}" srcOrd="1" destOrd="0" presId="urn:microsoft.com/office/officeart/2005/8/layout/hierarchy1"/>
    <dgm:cxn modelId="{B0BA7A51-C483-4255-B7C9-BE4903268BB2}" type="presParOf" srcId="{76FC855C-914E-429B-935A-2E5C8D6DFB14}" destId="{7A5B3862-B07E-48B3-8FB3-74FC2DD22843}" srcOrd="1" destOrd="0" presId="urn:microsoft.com/office/officeart/2005/8/layout/hierarchy1"/>
    <dgm:cxn modelId="{53FDB4DC-34A4-480E-9D10-B14DBE20A58D}" type="presParOf" srcId="{4AA68DB4-9F37-446D-9AD1-5380CC5BE280}" destId="{99FD6C6A-9BFE-4F89-B4C8-C0058399D9E9}" srcOrd="1" destOrd="0" presId="urn:microsoft.com/office/officeart/2005/8/layout/hierarchy1"/>
    <dgm:cxn modelId="{E45C5A2A-70E2-4C57-9C52-D607618BABF2}" type="presParOf" srcId="{99FD6C6A-9BFE-4F89-B4C8-C0058399D9E9}" destId="{70ABE49A-CB73-4AF2-98AB-B20272B83F3F}" srcOrd="0" destOrd="0" presId="urn:microsoft.com/office/officeart/2005/8/layout/hierarchy1"/>
    <dgm:cxn modelId="{003FD94E-F5D3-4C1E-8CEE-39A197B58EF8}" type="presParOf" srcId="{70ABE49A-CB73-4AF2-98AB-B20272B83F3F}" destId="{D5C12329-F3B0-4424-8F01-34C988BB4CE4}" srcOrd="0" destOrd="0" presId="urn:microsoft.com/office/officeart/2005/8/layout/hierarchy1"/>
    <dgm:cxn modelId="{A562CAB4-55C5-4947-A2D3-46BDB2E78826}" type="presParOf" srcId="{70ABE49A-CB73-4AF2-98AB-B20272B83F3F}" destId="{A020B72D-C9B5-449E-BFCD-349B99AE6631}" srcOrd="1" destOrd="0" presId="urn:microsoft.com/office/officeart/2005/8/layout/hierarchy1"/>
    <dgm:cxn modelId="{170D6A41-4F85-4629-831D-62DCF7D2C4E7}" type="presParOf" srcId="{99FD6C6A-9BFE-4F89-B4C8-C0058399D9E9}" destId="{CC4B496D-B2FB-480D-9B08-563902193E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6C0E1-A3B6-4B82-BB88-50AF2566ED1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93AF6F9-21D7-4900-B38F-B4FBB38F1F1A}">
      <dgm:prSet/>
      <dgm:spPr/>
      <dgm:t>
        <a:bodyPr/>
        <a:lstStyle/>
        <a:p>
          <a:r>
            <a:rPr lang="en-US" b="1">
              <a:latin typeface="Arial"/>
              <a:cs typeface="Arial"/>
            </a:rPr>
            <a:t>Antibiotics-</a:t>
          </a:r>
          <a:r>
            <a:rPr lang="en-US">
              <a:latin typeface="Arial"/>
              <a:cs typeface="Arial"/>
            </a:rPr>
            <a:t> will be started quickly.  A broad-spectrum antibiotic will be administered until culture and sensitivity tests are complete to identify bacteria.  Antibiotic may be changed or an additional medication added once tests are complete.</a:t>
          </a:r>
          <a:endParaRPr lang="en-US" b="0" i="0" u="none" strike="noStrike" cap="none" baseline="0" noProof="0">
            <a:solidFill>
              <a:srgbClr val="010000"/>
            </a:solidFill>
            <a:latin typeface="Arial"/>
            <a:cs typeface="Arial"/>
          </a:endParaRPr>
        </a:p>
      </dgm:t>
    </dgm:pt>
    <dgm:pt modelId="{E6A4B64E-6BCD-43F1-BCB4-60CB343904AE}" type="parTrans" cxnId="{1F9355C3-ACF1-486B-B2A7-F2473D057DC1}">
      <dgm:prSet/>
      <dgm:spPr/>
      <dgm:t>
        <a:bodyPr/>
        <a:lstStyle/>
        <a:p>
          <a:endParaRPr lang="en-US"/>
        </a:p>
      </dgm:t>
    </dgm:pt>
    <dgm:pt modelId="{BCCD92AC-6C5B-4CD7-A58F-0DD37592BDE2}" type="sibTrans" cxnId="{1F9355C3-ACF1-486B-B2A7-F2473D057DC1}">
      <dgm:prSet/>
      <dgm:spPr/>
      <dgm:t>
        <a:bodyPr/>
        <a:lstStyle/>
        <a:p>
          <a:endParaRPr lang="en-US"/>
        </a:p>
      </dgm:t>
    </dgm:pt>
    <dgm:pt modelId="{0C7404E3-7100-4DC4-8D80-5A62132B6854}">
      <dgm:prSet/>
      <dgm:spPr/>
      <dgm:t>
        <a:bodyPr/>
        <a:lstStyle/>
        <a:p>
          <a:r>
            <a:rPr lang="en-US">
              <a:latin typeface="Arial"/>
              <a:cs typeface="Arial"/>
            </a:rPr>
            <a:t>IV fluids- increase blood volume and urine output, keep fluids circulating to vital organs</a:t>
          </a:r>
        </a:p>
      </dgm:t>
    </dgm:pt>
    <dgm:pt modelId="{B1B45F32-1DC5-4B83-A91A-A1B5CCEB8049}" type="parTrans" cxnId="{17EB519A-7455-4779-9F34-84FC636EC058}">
      <dgm:prSet/>
      <dgm:spPr/>
      <dgm:t>
        <a:bodyPr/>
        <a:lstStyle/>
        <a:p>
          <a:endParaRPr lang="en-US"/>
        </a:p>
      </dgm:t>
    </dgm:pt>
    <dgm:pt modelId="{243CC983-15FD-47CE-B59C-7EE281789E9D}" type="sibTrans" cxnId="{17EB519A-7455-4779-9F34-84FC636EC058}">
      <dgm:prSet/>
      <dgm:spPr/>
      <dgm:t>
        <a:bodyPr/>
        <a:lstStyle/>
        <a:p>
          <a:endParaRPr lang="en-US"/>
        </a:p>
      </dgm:t>
    </dgm:pt>
    <dgm:pt modelId="{B7C237D0-2CA2-4FD6-9EA0-7CB9F5A8C81A}">
      <dgm:prSet/>
      <dgm:spPr/>
      <dgm:t>
        <a:bodyPr/>
        <a:lstStyle/>
        <a:p>
          <a:r>
            <a:rPr lang="en-US">
              <a:latin typeface="Arial"/>
              <a:cs typeface="Arial"/>
            </a:rPr>
            <a:t>Vasopressors-constricts blood vessels and increases blood pressure</a:t>
          </a:r>
        </a:p>
      </dgm:t>
    </dgm:pt>
    <dgm:pt modelId="{61172AE5-0B1C-454C-B4C4-E34D05691BFF}" type="parTrans" cxnId="{CC6591E7-2847-48A6-9621-5E527D4E609B}">
      <dgm:prSet/>
      <dgm:spPr/>
      <dgm:t>
        <a:bodyPr/>
        <a:lstStyle/>
        <a:p>
          <a:endParaRPr lang="en-US"/>
        </a:p>
      </dgm:t>
    </dgm:pt>
    <dgm:pt modelId="{CFC86B5B-22C4-4C89-BD26-F0A9806FE5CC}" type="sibTrans" cxnId="{CC6591E7-2847-48A6-9621-5E527D4E609B}">
      <dgm:prSet/>
      <dgm:spPr/>
      <dgm:t>
        <a:bodyPr/>
        <a:lstStyle/>
        <a:p>
          <a:endParaRPr lang="en-US"/>
        </a:p>
      </dgm:t>
    </dgm:pt>
    <dgm:pt modelId="{10D80F84-A1BF-49C4-8F52-C42CACB5C381}">
      <dgm:prSet/>
      <dgm:spPr/>
      <dgm:t>
        <a:bodyPr/>
        <a:lstStyle/>
        <a:p>
          <a:r>
            <a:rPr lang="en-US">
              <a:latin typeface="Arial"/>
              <a:cs typeface="Arial"/>
            </a:rPr>
            <a:t>Corticosteroids-reduces inflammation and triggers tissue repair</a:t>
          </a:r>
        </a:p>
      </dgm:t>
    </dgm:pt>
    <dgm:pt modelId="{41130C51-AFB5-4F73-8250-DE9028CB6FB8}" type="parTrans" cxnId="{787D55A6-A762-4EBC-89BC-EFC5BBA21E60}">
      <dgm:prSet/>
      <dgm:spPr/>
      <dgm:t>
        <a:bodyPr/>
        <a:lstStyle/>
        <a:p>
          <a:endParaRPr lang="en-US"/>
        </a:p>
      </dgm:t>
    </dgm:pt>
    <dgm:pt modelId="{D4DD515F-E449-4396-9EBA-F3C29B9B3B98}" type="sibTrans" cxnId="{787D55A6-A762-4EBC-89BC-EFC5BBA21E60}">
      <dgm:prSet/>
      <dgm:spPr/>
      <dgm:t>
        <a:bodyPr/>
        <a:lstStyle/>
        <a:p>
          <a:endParaRPr lang="en-US"/>
        </a:p>
      </dgm:t>
    </dgm:pt>
    <dgm:pt modelId="{37365587-6B6A-4AFC-AB0B-AABA5491A9E1}">
      <dgm:prSet/>
      <dgm:spPr/>
      <dgm:t>
        <a:bodyPr/>
        <a:lstStyle/>
        <a:p>
          <a:r>
            <a:rPr lang="en-US">
              <a:latin typeface="Arial"/>
              <a:cs typeface="Arial"/>
            </a:rPr>
            <a:t>Insulin- helps to control blood sugar levels</a:t>
          </a:r>
        </a:p>
      </dgm:t>
    </dgm:pt>
    <dgm:pt modelId="{01F4443F-1338-43FA-882F-EFE3BCF81B5F}" type="parTrans" cxnId="{E082B279-39DC-4E11-8EB1-70777499992E}">
      <dgm:prSet/>
      <dgm:spPr/>
      <dgm:t>
        <a:bodyPr/>
        <a:lstStyle/>
        <a:p>
          <a:endParaRPr lang="en-US"/>
        </a:p>
      </dgm:t>
    </dgm:pt>
    <dgm:pt modelId="{2EB3F389-A3FB-4E70-9D2D-ABD8E80871BC}" type="sibTrans" cxnId="{E082B279-39DC-4E11-8EB1-70777499992E}">
      <dgm:prSet/>
      <dgm:spPr/>
      <dgm:t>
        <a:bodyPr/>
        <a:lstStyle/>
        <a:p>
          <a:endParaRPr lang="en-US"/>
        </a:p>
      </dgm:t>
    </dgm:pt>
    <dgm:pt modelId="{34A7DC7B-8653-41F4-A6F6-820F39AF9B87}">
      <dgm:prSet/>
      <dgm:spPr/>
      <dgm:t>
        <a:bodyPr/>
        <a:lstStyle/>
        <a:p>
          <a:r>
            <a:rPr lang="en-US">
              <a:latin typeface="Arial"/>
              <a:cs typeface="Arial"/>
            </a:rPr>
            <a:t>Pain relief- pain, discomfort, and fever</a:t>
          </a:r>
        </a:p>
      </dgm:t>
    </dgm:pt>
    <dgm:pt modelId="{0D0B086C-AD71-4400-B84B-3027BF149662}" type="parTrans" cxnId="{6D6EFE2C-CED2-4EE7-A93A-160ABB64E693}">
      <dgm:prSet/>
      <dgm:spPr/>
      <dgm:t>
        <a:bodyPr/>
        <a:lstStyle/>
        <a:p>
          <a:endParaRPr lang="en-US"/>
        </a:p>
      </dgm:t>
    </dgm:pt>
    <dgm:pt modelId="{A8EDE6B3-E1B6-49FA-BC83-87217F226F3F}" type="sibTrans" cxnId="{6D6EFE2C-CED2-4EE7-A93A-160ABB64E693}">
      <dgm:prSet/>
      <dgm:spPr/>
      <dgm:t>
        <a:bodyPr/>
        <a:lstStyle/>
        <a:p>
          <a:endParaRPr lang="en-US"/>
        </a:p>
      </dgm:t>
    </dgm:pt>
    <dgm:pt modelId="{FB70C6FE-0FBD-4162-A7F8-C7770D800F5E}">
      <dgm:prSet/>
      <dgm:spPr/>
      <dgm:t>
        <a:bodyPr/>
        <a:lstStyle/>
        <a:p>
          <a:pPr rtl="0"/>
          <a:r>
            <a:rPr lang="en-US">
              <a:latin typeface="Arial"/>
              <a:cs typeface="Arial"/>
            </a:rPr>
            <a:t>Sedatives- if a ventilator is required </a:t>
          </a:r>
        </a:p>
      </dgm:t>
    </dgm:pt>
    <dgm:pt modelId="{A832A042-749F-4684-BFC1-C6CE80D3D2E3}" type="parTrans" cxnId="{E74EE0EC-834E-4FE2-B5FE-DC050123BA00}">
      <dgm:prSet/>
      <dgm:spPr/>
      <dgm:t>
        <a:bodyPr/>
        <a:lstStyle/>
        <a:p>
          <a:endParaRPr lang="en-US"/>
        </a:p>
      </dgm:t>
    </dgm:pt>
    <dgm:pt modelId="{A19BDD02-5DD6-4240-86D8-6278CF10C96D}" type="sibTrans" cxnId="{E74EE0EC-834E-4FE2-B5FE-DC050123BA00}">
      <dgm:prSet/>
      <dgm:spPr/>
      <dgm:t>
        <a:bodyPr/>
        <a:lstStyle/>
        <a:p>
          <a:endParaRPr lang="en-US"/>
        </a:p>
      </dgm:t>
    </dgm:pt>
    <dgm:pt modelId="{089F42DC-B88B-415F-82D6-770F741B2E2C}">
      <dgm:prSet/>
      <dgm:spPr/>
      <dgm:t>
        <a:bodyPr/>
        <a:lstStyle/>
        <a:p>
          <a:r>
            <a:rPr lang="en-US">
              <a:latin typeface="Arial"/>
              <a:cs typeface="Arial"/>
            </a:rPr>
            <a:t>(Johns Hopkins, </a:t>
          </a:r>
          <a:r>
            <a:rPr lang="en-US" err="1">
              <a:latin typeface="Arial"/>
              <a:cs typeface="Arial"/>
            </a:rPr>
            <a:t>n.d</a:t>
          </a:r>
          <a:r>
            <a:rPr lang="en-US">
              <a:latin typeface="Arial"/>
              <a:cs typeface="Arial"/>
            </a:rPr>
            <a:t>) (Mayo Clinic, 2018)</a:t>
          </a:r>
        </a:p>
      </dgm:t>
    </dgm:pt>
    <dgm:pt modelId="{7AE67631-6271-43FA-BD50-5A622E1CD205}" type="parTrans" cxnId="{1AA762A0-8AD2-4034-9789-882B00CBE3E4}">
      <dgm:prSet/>
      <dgm:spPr/>
      <dgm:t>
        <a:bodyPr/>
        <a:lstStyle/>
        <a:p>
          <a:endParaRPr lang="en-US"/>
        </a:p>
      </dgm:t>
    </dgm:pt>
    <dgm:pt modelId="{263A9CFF-2466-4507-B193-D669F541EC60}" type="sibTrans" cxnId="{1AA762A0-8AD2-4034-9789-882B00CBE3E4}">
      <dgm:prSet/>
      <dgm:spPr/>
      <dgm:t>
        <a:bodyPr/>
        <a:lstStyle/>
        <a:p>
          <a:endParaRPr lang="en-US"/>
        </a:p>
      </dgm:t>
    </dgm:pt>
    <dgm:pt modelId="{266A89AA-6C5E-4947-BF0D-206538AA7804}" type="pres">
      <dgm:prSet presAssocID="{81E6C0E1-A3B6-4B82-BB88-50AF2566ED13}" presName="vert0" presStyleCnt="0">
        <dgm:presLayoutVars>
          <dgm:dir/>
          <dgm:animOne val="branch"/>
          <dgm:animLvl val="lvl"/>
        </dgm:presLayoutVars>
      </dgm:prSet>
      <dgm:spPr/>
    </dgm:pt>
    <dgm:pt modelId="{D2561BE9-B751-4202-87AF-A52894E528AA}" type="pres">
      <dgm:prSet presAssocID="{E93AF6F9-21D7-4900-B38F-B4FBB38F1F1A}" presName="thickLine" presStyleLbl="alignNode1" presStyleIdx="0" presStyleCnt="8"/>
      <dgm:spPr/>
    </dgm:pt>
    <dgm:pt modelId="{DFB3E9DA-9F40-465E-BCC6-EF59B17EB00B}" type="pres">
      <dgm:prSet presAssocID="{E93AF6F9-21D7-4900-B38F-B4FBB38F1F1A}" presName="horz1" presStyleCnt="0"/>
      <dgm:spPr/>
    </dgm:pt>
    <dgm:pt modelId="{FC1FB0B0-1CA7-4510-9120-8DD6D206B971}" type="pres">
      <dgm:prSet presAssocID="{E93AF6F9-21D7-4900-B38F-B4FBB38F1F1A}" presName="tx1" presStyleLbl="revTx" presStyleIdx="0" presStyleCnt="8"/>
      <dgm:spPr/>
    </dgm:pt>
    <dgm:pt modelId="{00EE95BE-0B7C-4F5B-BD7E-AF560DFB0886}" type="pres">
      <dgm:prSet presAssocID="{E93AF6F9-21D7-4900-B38F-B4FBB38F1F1A}" presName="vert1" presStyleCnt="0"/>
      <dgm:spPr/>
    </dgm:pt>
    <dgm:pt modelId="{C9C48EF2-D590-464B-8D80-30D46D35608E}" type="pres">
      <dgm:prSet presAssocID="{0C7404E3-7100-4DC4-8D80-5A62132B6854}" presName="thickLine" presStyleLbl="alignNode1" presStyleIdx="1" presStyleCnt="8"/>
      <dgm:spPr/>
    </dgm:pt>
    <dgm:pt modelId="{4CA5E600-169D-4B9F-B737-934933F08754}" type="pres">
      <dgm:prSet presAssocID="{0C7404E3-7100-4DC4-8D80-5A62132B6854}" presName="horz1" presStyleCnt="0"/>
      <dgm:spPr/>
    </dgm:pt>
    <dgm:pt modelId="{1E7E3CD1-484D-4A25-9F82-B09D79C4753C}" type="pres">
      <dgm:prSet presAssocID="{0C7404E3-7100-4DC4-8D80-5A62132B6854}" presName="tx1" presStyleLbl="revTx" presStyleIdx="1" presStyleCnt="8"/>
      <dgm:spPr/>
    </dgm:pt>
    <dgm:pt modelId="{4C44F7C4-E8CE-4271-9CE3-06113B84B3CC}" type="pres">
      <dgm:prSet presAssocID="{0C7404E3-7100-4DC4-8D80-5A62132B6854}" presName="vert1" presStyleCnt="0"/>
      <dgm:spPr/>
    </dgm:pt>
    <dgm:pt modelId="{1CF14D0B-EE95-4DA0-96E4-7745574F17D1}" type="pres">
      <dgm:prSet presAssocID="{B7C237D0-2CA2-4FD6-9EA0-7CB9F5A8C81A}" presName="thickLine" presStyleLbl="alignNode1" presStyleIdx="2" presStyleCnt="8"/>
      <dgm:spPr/>
    </dgm:pt>
    <dgm:pt modelId="{8F8824CC-CEEB-4574-95F1-A58FDBDDA208}" type="pres">
      <dgm:prSet presAssocID="{B7C237D0-2CA2-4FD6-9EA0-7CB9F5A8C81A}" presName="horz1" presStyleCnt="0"/>
      <dgm:spPr/>
    </dgm:pt>
    <dgm:pt modelId="{72F8AE59-E307-4AE4-858C-39B74E4A9F60}" type="pres">
      <dgm:prSet presAssocID="{B7C237D0-2CA2-4FD6-9EA0-7CB9F5A8C81A}" presName="tx1" presStyleLbl="revTx" presStyleIdx="2" presStyleCnt="8"/>
      <dgm:spPr/>
    </dgm:pt>
    <dgm:pt modelId="{CB1AD8C0-59B3-496F-9211-567FE3BDB307}" type="pres">
      <dgm:prSet presAssocID="{B7C237D0-2CA2-4FD6-9EA0-7CB9F5A8C81A}" presName="vert1" presStyleCnt="0"/>
      <dgm:spPr/>
    </dgm:pt>
    <dgm:pt modelId="{EF4E5955-BBC8-43D0-9895-2A04CAA3AEBC}" type="pres">
      <dgm:prSet presAssocID="{10D80F84-A1BF-49C4-8F52-C42CACB5C381}" presName="thickLine" presStyleLbl="alignNode1" presStyleIdx="3" presStyleCnt="8"/>
      <dgm:spPr/>
    </dgm:pt>
    <dgm:pt modelId="{8C35F0EC-74B8-4820-88BD-5C740A382410}" type="pres">
      <dgm:prSet presAssocID="{10D80F84-A1BF-49C4-8F52-C42CACB5C381}" presName="horz1" presStyleCnt="0"/>
      <dgm:spPr/>
    </dgm:pt>
    <dgm:pt modelId="{D2F4916E-94CE-41E4-8CC9-6F3B897CD7F0}" type="pres">
      <dgm:prSet presAssocID="{10D80F84-A1BF-49C4-8F52-C42CACB5C381}" presName="tx1" presStyleLbl="revTx" presStyleIdx="3" presStyleCnt="8"/>
      <dgm:spPr/>
    </dgm:pt>
    <dgm:pt modelId="{B1FC4F01-26BF-4360-B8F7-69864B331A03}" type="pres">
      <dgm:prSet presAssocID="{10D80F84-A1BF-49C4-8F52-C42CACB5C381}" presName="vert1" presStyleCnt="0"/>
      <dgm:spPr/>
    </dgm:pt>
    <dgm:pt modelId="{D0EAB8DF-BBB5-46DF-8BD0-F42284555393}" type="pres">
      <dgm:prSet presAssocID="{37365587-6B6A-4AFC-AB0B-AABA5491A9E1}" presName="thickLine" presStyleLbl="alignNode1" presStyleIdx="4" presStyleCnt="8"/>
      <dgm:spPr/>
    </dgm:pt>
    <dgm:pt modelId="{DE4BC69D-3074-4F13-8A50-FC1E4103608D}" type="pres">
      <dgm:prSet presAssocID="{37365587-6B6A-4AFC-AB0B-AABA5491A9E1}" presName="horz1" presStyleCnt="0"/>
      <dgm:spPr/>
    </dgm:pt>
    <dgm:pt modelId="{CCA96991-D450-483E-8297-B987CE437606}" type="pres">
      <dgm:prSet presAssocID="{37365587-6B6A-4AFC-AB0B-AABA5491A9E1}" presName="tx1" presStyleLbl="revTx" presStyleIdx="4" presStyleCnt="8"/>
      <dgm:spPr/>
    </dgm:pt>
    <dgm:pt modelId="{2216E138-C0CE-475E-A4CE-B847EF41A1A4}" type="pres">
      <dgm:prSet presAssocID="{37365587-6B6A-4AFC-AB0B-AABA5491A9E1}" presName="vert1" presStyleCnt="0"/>
      <dgm:spPr/>
    </dgm:pt>
    <dgm:pt modelId="{8EE36851-C932-4E54-AEAC-53AA2FE36CA9}" type="pres">
      <dgm:prSet presAssocID="{34A7DC7B-8653-41F4-A6F6-820F39AF9B87}" presName="thickLine" presStyleLbl="alignNode1" presStyleIdx="5" presStyleCnt="8"/>
      <dgm:spPr/>
    </dgm:pt>
    <dgm:pt modelId="{751F0F2A-F51A-4743-9F49-409CF2FB907A}" type="pres">
      <dgm:prSet presAssocID="{34A7DC7B-8653-41F4-A6F6-820F39AF9B87}" presName="horz1" presStyleCnt="0"/>
      <dgm:spPr/>
    </dgm:pt>
    <dgm:pt modelId="{B552FA80-5181-4986-95AA-4B1FB2664270}" type="pres">
      <dgm:prSet presAssocID="{34A7DC7B-8653-41F4-A6F6-820F39AF9B87}" presName="tx1" presStyleLbl="revTx" presStyleIdx="5" presStyleCnt="8"/>
      <dgm:spPr/>
    </dgm:pt>
    <dgm:pt modelId="{17F7A131-A129-4DAA-A805-D9E03004F232}" type="pres">
      <dgm:prSet presAssocID="{34A7DC7B-8653-41F4-A6F6-820F39AF9B87}" presName="vert1" presStyleCnt="0"/>
      <dgm:spPr/>
    </dgm:pt>
    <dgm:pt modelId="{79467DDA-6530-4984-93ED-5DB32DCFBFB0}" type="pres">
      <dgm:prSet presAssocID="{FB70C6FE-0FBD-4162-A7F8-C7770D800F5E}" presName="thickLine" presStyleLbl="alignNode1" presStyleIdx="6" presStyleCnt="8"/>
      <dgm:spPr/>
    </dgm:pt>
    <dgm:pt modelId="{EF8DE74F-A691-4EA2-B613-63B9D5A49E92}" type="pres">
      <dgm:prSet presAssocID="{FB70C6FE-0FBD-4162-A7F8-C7770D800F5E}" presName="horz1" presStyleCnt="0"/>
      <dgm:spPr/>
    </dgm:pt>
    <dgm:pt modelId="{E73324AB-3358-45FD-932C-2EC13DFEEC5E}" type="pres">
      <dgm:prSet presAssocID="{FB70C6FE-0FBD-4162-A7F8-C7770D800F5E}" presName="tx1" presStyleLbl="revTx" presStyleIdx="6" presStyleCnt="8"/>
      <dgm:spPr/>
    </dgm:pt>
    <dgm:pt modelId="{6AAF228B-B841-45FE-86A7-2B09F8328E17}" type="pres">
      <dgm:prSet presAssocID="{FB70C6FE-0FBD-4162-A7F8-C7770D800F5E}" presName="vert1" presStyleCnt="0"/>
      <dgm:spPr/>
    </dgm:pt>
    <dgm:pt modelId="{8A79F792-AA5C-44BC-BFB1-7C16129E28EC}" type="pres">
      <dgm:prSet presAssocID="{089F42DC-B88B-415F-82D6-770F741B2E2C}" presName="thickLine" presStyleLbl="alignNode1" presStyleIdx="7" presStyleCnt="8"/>
      <dgm:spPr/>
    </dgm:pt>
    <dgm:pt modelId="{D9C0DBE2-8045-4756-BEEB-6EA828C7A9BD}" type="pres">
      <dgm:prSet presAssocID="{089F42DC-B88B-415F-82D6-770F741B2E2C}" presName="horz1" presStyleCnt="0"/>
      <dgm:spPr/>
    </dgm:pt>
    <dgm:pt modelId="{B4338BEA-F7B0-4CE9-B350-51419F933E5C}" type="pres">
      <dgm:prSet presAssocID="{089F42DC-B88B-415F-82D6-770F741B2E2C}" presName="tx1" presStyleLbl="revTx" presStyleIdx="7" presStyleCnt="8"/>
      <dgm:spPr/>
    </dgm:pt>
    <dgm:pt modelId="{EFDB5667-9B76-448E-B653-4E4561BED6A0}" type="pres">
      <dgm:prSet presAssocID="{089F42DC-B88B-415F-82D6-770F741B2E2C}" presName="vert1" presStyleCnt="0"/>
      <dgm:spPr/>
    </dgm:pt>
  </dgm:ptLst>
  <dgm:cxnLst>
    <dgm:cxn modelId="{21984420-184C-4323-903D-A3FF6FF2B3E2}" type="presOf" srcId="{B7C237D0-2CA2-4FD6-9EA0-7CB9F5A8C81A}" destId="{72F8AE59-E307-4AE4-858C-39B74E4A9F60}" srcOrd="0" destOrd="0" presId="urn:microsoft.com/office/officeart/2008/layout/LinedList"/>
    <dgm:cxn modelId="{6D6EFE2C-CED2-4EE7-A93A-160ABB64E693}" srcId="{81E6C0E1-A3B6-4B82-BB88-50AF2566ED13}" destId="{34A7DC7B-8653-41F4-A6F6-820F39AF9B87}" srcOrd="5" destOrd="0" parTransId="{0D0B086C-AD71-4400-B84B-3027BF149662}" sibTransId="{A8EDE6B3-E1B6-49FA-BC83-87217F226F3F}"/>
    <dgm:cxn modelId="{6FF29B50-D1A9-4551-9B22-D0842E929443}" type="presOf" srcId="{FB70C6FE-0FBD-4162-A7F8-C7770D800F5E}" destId="{E73324AB-3358-45FD-932C-2EC13DFEEC5E}" srcOrd="0" destOrd="0" presId="urn:microsoft.com/office/officeart/2008/layout/LinedList"/>
    <dgm:cxn modelId="{4B4DBA77-D3EC-41E2-B837-6ACE1C676D23}" type="presOf" srcId="{81E6C0E1-A3B6-4B82-BB88-50AF2566ED13}" destId="{266A89AA-6C5E-4947-BF0D-206538AA7804}" srcOrd="0" destOrd="0" presId="urn:microsoft.com/office/officeart/2008/layout/LinedList"/>
    <dgm:cxn modelId="{E082B279-39DC-4E11-8EB1-70777499992E}" srcId="{81E6C0E1-A3B6-4B82-BB88-50AF2566ED13}" destId="{37365587-6B6A-4AFC-AB0B-AABA5491A9E1}" srcOrd="4" destOrd="0" parTransId="{01F4443F-1338-43FA-882F-EFE3BCF81B5F}" sibTransId="{2EB3F389-A3FB-4E70-9D2D-ABD8E80871BC}"/>
    <dgm:cxn modelId="{1B9BD15A-07A7-4C69-A3C6-3838DFAF10AE}" type="presOf" srcId="{089F42DC-B88B-415F-82D6-770F741B2E2C}" destId="{B4338BEA-F7B0-4CE9-B350-51419F933E5C}" srcOrd="0" destOrd="0" presId="urn:microsoft.com/office/officeart/2008/layout/LinedList"/>
    <dgm:cxn modelId="{009B0D9A-B8DF-41A6-A1F4-17512ED2DB17}" type="presOf" srcId="{0C7404E3-7100-4DC4-8D80-5A62132B6854}" destId="{1E7E3CD1-484D-4A25-9F82-B09D79C4753C}" srcOrd="0" destOrd="0" presId="urn:microsoft.com/office/officeart/2008/layout/LinedList"/>
    <dgm:cxn modelId="{17EB519A-7455-4779-9F34-84FC636EC058}" srcId="{81E6C0E1-A3B6-4B82-BB88-50AF2566ED13}" destId="{0C7404E3-7100-4DC4-8D80-5A62132B6854}" srcOrd="1" destOrd="0" parTransId="{B1B45F32-1DC5-4B83-A91A-A1B5CCEB8049}" sibTransId="{243CC983-15FD-47CE-B59C-7EE281789E9D}"/>
    <dgm:cxn modelId="{1AA762A0-8AD2-4034-9789-882B00CBE3E4}" srcId="{81E6C0E1-A3B6-4B82-BB88-50AF2566ED13}" destId="{089F42DC-B88B-415F-82D6-770F741B2E2C}" srcOrd="7" destOrd="0" parTransId="{7AE67631-6271-43FA-BD50-5A622E1CD205}" sibTransId="{263A9CFF-2466-4507-B193-D669F541EC60}"/>
    <dgm:cxn modelId="{787D55A6-A762-4EBC-89BC-EFC5BBA21E60}" srcId="{81E6C0E1-A3B6-4B82-BB88-50AF2566ED13}" destId="{10D80F84-A1BF-49C4-8F52-C42CACB5C381}" srcOrd="3" destOrd="0" parTransId="{41130C51-AFB5-4F73-8250-DE9028CB6FB8}" sibTransId="{D4DD515F-E449-4396-9EBA-F3C29B9B3B98}"/>
    <dgm:cxn modelId="{F0613FB4-D679-42CB-B6EB-090E4521BD26}" type="presOf" srcId="{34A7DC7B-8653-41F4-A6F6-820F39AF9B87}" destId="{B552FA80-5181-4986-95AA-4B1FB2664270}" srcOrd="0" destOrd="0" presId="urn:microsoft.com/office/officeart/2008/layout/LinedList"/>
    <dgm:cxn modelId="{1F9355C3-ACF1-486B-B2A7-F2473D057DC1}" srcId="{81E6C0E1-A3B6-4B82-BB88-50AF2566ED13}" destId="{E93AF6F9-21D7-4900-B38F-B4FBB38F1F1A}" srcOrd="0" destOrd="0" parTransId="{E6A4B64E-6BCD-43F1-BCB4-60CB343904AE}" sibTransId="{BCCD92AC-6C5B-4CD7-A58F-0DD37592BDE2}"/>
    <dgm:cxn modelId="{CC9A02DB-A632-4A06-8314-48B495D021D0}" type="presOf" srcId="{E93AF6F9-21D7-4900-B38F-B4FBB38F1F1A}" destId="{FC1FB0B0-1CA7-4510-9120-8DD6D206B971}" srcOrd="0" destOrd="0" presId="urn:microsoft.com/office/officeart/2008/layout/LinedList"/>
    <dgm:cxn modelId="{CC6591E7-2847-48A6-9621-5E527D4E609B}" srcId="{81E6C0E1-A3B6-4B82-BB88-50AF2566ED13}" destId="{B7C237D0-2CA2-4FD6-9EA0-7CB9F5A8C81A}" srcOrd="2" destOrd="0" parTransId="{61172AE5-0B1C-454C-B4C4-E34D05691BFF}" sibTransId="{CFC86B5B-22C4-4C89-BD26-F0A9806FE5CC}"/>
    <dgm:cxn modelId="{E74EE0EC-834E-4FE2-B5FE-DC050123BA00}" srcId="{81E6C0E1-A3B6-4B82-BB88-50AF2566ED13}" destId="{FB70C6FE-0FBD-4162-A7F8-C7770D800F5E}" srcOrd="6" destOrd="0" parTransId="{A832A042-749F-4684-BFC1-C6CE80D3D2E3}" sibTransId="{A19BDD02-5DD6-4240-86D8-6278CF10C96D}"/>
    <dgm:cxn modelId="{931F47F8-B541-4BC8-8D11-B10B77B31A0E}" type="presOf" srcId="{37365587-6B6A-4AFC-AB0B-AABA5491A9E1}" destId="{CCA96991-D450-483E-8297-B987CE437606}" srcOrd="0" destOrd="0" presId="urn:microsoft.com/office/officeart/2008/layout/LinedList"/>
    <dgm:cxn modelId="{432E86FD-E675-4FBC-B86C-86491182ACB9}" type="presOf" srcId="{10D80F84-A1BF-49C4-8F52-C42CACB5C381}" destId="{D2F4916E-94CE-41E4-8CC9-6F3B897CD7F0}" srcOrd="0" destOrd="0" presId="urn:microsoft.com/office/officeart/2008/layout/LinedList"/>
    <dgm:cxn modelId="{A7FCE49A-1026-4CC6-9B93-C08BDF45CB6E}" type="presParOf" srcId="{266A89AA-6C5E-4947-BF0D-206538AA7804}" destId="{D2561BE9-B751-4202-87AF-A52894E528AA}" srcOrd="0" destOrd="0" presId="urn:microsoft.com/office/officeart/2008/layout/LinedList"/>
    <dgm:cxn modelId="{D4731E50-2A9E-400C-B733-31F9DDC3D0CB}" type="presParOf" srcId="{266A89AA-6C5E-4947-BF0D-206538AA7804}" destId="{DFB3E9DA-9F40-465E-BCC6-EF59B17EB00B}" srcOrd="1" destOrd="0" presId="urn:microsoft.com/office/officeart/2008/layout/LinedList"/>
    <dgm:cxn modelId="{6C8C20C5-EA14-4E29-AA18-2F79CB2ECC63}" type="presParOf" srcId="{DFB3E9DA-9F40-465E-BCC6-EF59B17EB00B}" destId="{FC1FB0B0-1CA7-4510-9120-8DD6D206B971}" srcOrd="0" destOrd="0" presId="urn:microsoft.com/office/officeart/2008/layout/LinedList"/>
    <dgm:cxn modelId="{33CE894B-C4A2-41FA-9CF1-0B79D5CAE057}" type="presParOf" srcId="{DFB3E9DA-9F40-465E-BCC6-EF59B17EB00B}" destId="{00EE95BE-0B7C-4F5B-BD7E-AF560DFB0886}" srcOrd="1" destOrd="0" presId="urn:microsoft.com/office/officeart/2008/layout/LinedList"/>
    <dgm:cxn modelId="{6D961D04-E109-4C53-A547-85E61FC75E9A}" type="presParOf" srcId="{266A89AA-6C5E-4947-BF0D-206538AA7804}" destId="{C9C48EF2-D590-464B-8D80-30D46D35608E}" srcOrd="2" destOrd="0" presId="urn:microsoft.com/office/officeart/2008/layout/LinedList"/>
    <dgm:cxn modelId="{1E970FF0-8654-40FB-9448-9F3DB193C1CB}" type="presParOf" srcId="{266A89AA-6C5E-4947-BF0D-206538AA7804}" destId="{4CA5E600-169D-4B9F-B737-934933F08754}" srcOrd="3" destOrd="0" presId="urn:microsoft.com/office/officeart/2008/layout/LinedList"/>
    <dgm:cxn modelId="{B045C103-74E7-486D-81BA-8E36C8D4A9D6}" type="presParOf" srcId="{4CA5E600-169D-4B9F-B737-934933F08754}" destId="{1E7E3CD1-484D-4A25-9F82-B09D79C4753C}" srcOrd="0" destOrd="0" presId="urn:microsoft.com/office/officeart/2008/layout/LinedList"/>
    <dgm:cxn modelId="{A0B780ED-EC84-42A1-9F1A-17B2D686B49C}" type="presParOf" srcId="{4CA5E600-169D-4B9F-B737-934933F08754}" destId="{4C44F7C4-E8CE-4271-9CE3-06113B84B3CC}" srcOrd="1" destOrd="0" presId="urn:microsoft.com/office/officeart/2008/layout/LinedList"/>
    <dgm:cxn modelId="{3C86672E-008A-4646-8180-91E093F558E1}" type="presParOf" srcId="{266A89AA-6C5E-4947-BF0D-206538AA7804}" destId="{1CF14D0B-EE95-4DA0-96E4-7745574F17D1}" srcOrd="4" destOrd="0" presId="urn:microsoft.com/office/officeart/2008/layout/LinedList"/>
    <dgm:cxn modelId="{3C41EE37-B89C-4132-83F8-7CA130218953}" type="presParOf" srcId="{266A89AA-6C5E-4947-BF0D-206538AA7804}" destId="{8F8824CC-CEEB-4574-95F1-A58FDBDDA208}" srcOrd="5" destOrd="0" presId="urn:microsoft.com/office/officeart/2008/layout/LinedList"/>
    <dgm:cxn modelId="{CEC79006-D0CE-4CF9-8C3D-67B4471D4E9B}" type="presParOf" srcId="{8F8824CC-CEEB-4574-95F1-A58FDBDDA208}" destId="{72F8AE59-E307-4AE4-858C-39B74E4A9F60}" srcOrd="0" destOrd="0" presId="urn:microsoft.com/office/officeart/2008/layout/LinedList"/>
    <dgm:cxn modelId="{3CB35950-2EC9-43FF-9D46-17AFE506603B}" type="presParOf" srcId="{8F8824CC-CEEB-4574-95F1-A58FDBDDA208}" destId="{CB1AD8C0-59B3-496F-9211-567FE3BDB307}" srcOrd="1" destOrd="0" presId="urn:microsoft.com/office/officeart/2008/layout/LinedList"/>
    <dgm:cxn modelId="{6BAC18D1-7631-487D-BC1D-4ECB62F3D776}" type="presParOf" srcId="{266A89AA-6C5E-4947-BF0D-206538AA7804}" destId="{EF4E5955-BBC8-43D0-9895-2A04CAA3AEBC}" srcOrd="6" destOrd="0" presId="urn:microsoft.com/office/officeart/2008/layout/LinedList"/>
    <dgm:cxn modelId="{3DB735EA-1426-4997-A0A8-EF6AAB6B8F9D}" type="presParOf" srcId="{266A89AA-6C5E-4947-BF0D-206538AA7804}" destId="{8C35F0EC-74B8-4820-88BD-5C740A382410}" srcOrd="7" destOrd="0" presId="urn:microsoft.com/office/officeart/2008/layout/LinedList"/>
    <dgm:cxn modelId="{3B0341EB-EE06-414E-A912-687293F5C9BA}" type="presParOf" srcId="{8C35F0EC-74B8-4820-88BD-5C740A382410}" destId="{D2F4916E-94CE-41E4-8CC9-6F3B897CD7F0}" srcOrd="0" destOrd="0" presId="urn:microsoft.com/office/officeart/2008/layout/LinedList"/>
    <dgm:cxn modelId="{659272F3-F037-4542-A5F5-DB5282973E6B}" type="presParOf" srcId="{8C35F0EC-74B8-4820-88BD-5C740A382410}" destId="{B1FC4F01-26BF-4360-B8F7-69864B331A03}" srcOrd="1" destOrd="0" presId="urn:microsoft.com/office/officeart/2008/layout/LinedList"/>
    <dgm:cxn modelId="{9D0914B6-3274-4F2A-A399-C7A2CCA498C8}" type="presParOf" srcId="{266A89AA-6C5E-4947-BF0D-206538AA7804}" destId="{D0EAB8DF-BBB5-46DF-8BD0-F42284555393}" srcOrd="8" destOrd="0" presId="urn:microsoft.com/office/officeart/2008/layout/LinedList"/>
    <dgm:cxn modelId="{E9EF125D-2271-4C80-8FF1-158DD7C25BB5}" type="presParOf" srcId="{266A89AA-6C5E-4947-BF0D-206538AA7804}" destId="{DE4BC69D-3074-4F13-8A50-FC1E4103608D}" srcOrd="9" destOrd="0" presId="urn:microsoft.com/office/officeart/2008/layout/LinedList"/>
    <dgm:cxn modelId="{7EBAEAEB-2D00-4212-84FF-BA18988BCE55}" type="presParOf" srcId="{DE4BC69D-3074-4F13-8A50-FC1E4103608D}" destId="{CCA96991-D450-483E-8297-B987CE437606}" srcOrd="0" destOrd="0" presId="urn:microsoft.com/office/officeart/2008/layout/LinedList"/>
    <dgm:cxn modelId="{33762CB7-4E66-4B76-9B60-B2E738047354}" type="presParOf" srcId="{DE4BC69D-3074-4F13-8A50-FC1E4103608D}" destId="{2216E138-C0CE-475E-A4CE-B847EF41A1A4}" srcOrd="1" destOrd="0" presId="urn:microsoft.com/office/officeart/2008/layout/LinedList"/>
    <dgm:cxn modelId="{CDA51E41-34D4-488B-8732-2568B7D3A91B}" type="presParOf" srcId="{266A89AA-6C5E-4947-BF0D-206538AA7804}" destId="{8EE36851-C932-4E54-AEAC-53AA2FE36CA9}" srcOrd="10" destOrd="0" presId="urn:microsoft.com/office/officeart/2008/layout/LinedList"/>
    <dgm:cxn modelId="{0FE303CB-97E2-467D-93ED-154097B7CBF0}" type="presParOf" srcId="{266A89AA-6C5E-4947-BF0D-206538AA7804}" destId="{751F0F2A-F51A-4743-9F49-409CF2FB907A}" srcOrd="11" destOrd="0" presId="urn:microsoft.com/office/officeart/2008/layout/LinedList"/>
    <dgm:cxn modelId="{0CA29779-7663-44A6-8065-B89240F94ECE}" type="presParOf" srcId="{751F0F2A-F51A-4743-9F49-409CF2FB907A}" destId="{B552FA80-5181-4986-95AA-4B1FB2664270}" srcOrd="0" destOrd="0" presId="urn:microsoft.com/office/officeart/2008/layout/LinedList"/>
    <dgm:cxn modelId="{A4DE093A-3EDD-4F6E-8CEA-81B31E9C0F65}" type="presParOf" srcId="{751F0F2A-F51A-4743-9F49-409CF2FB907A}" destId="{17F7A131-A129-4DAA-A805-D9E03004F232}" srcOrd="1" destOrd="0" presId="urn:microsoft.com/office/officeart/2008/layout/LinedList"/>
    <dgm:cxn modelId="{CA10A673-80A6-48F2-A40A-234473B77547}" type="presParOf" srcId="{266A89AA-6C5E-4947-BF0D-206538AA7804}" destId="{79467DDA-6530-4984-93ED-5DB32DCFBFB0}" srcOrd="12" destOrd="0" presId="urn:microsoft.com/office/officeart/2008/layout/LinedList"/>
    <dgm:cxn modelId="{B573C60F-9764-4363-81C5-EDE3CA6331E5}" type="presParOf" srcId="{266A89AA-6C5E-4947-BF0D-206538AA7804}" destId="{EF8DE74F-A691-4EA2-B613-63B9D5A49E92}" srcOrd="13" destOrd="0" presId="urn:microsoft.com/office/officeart/2008/layout/LinedList"/>
    <dgm:cxn modelId="{35D8F4A8-A0EA-4160-AEB9-0F167500E54E}" type="presParOf" srcId="{EF8DE74F-A691-4EA2-B613-63B9D5A49E92}" destId="{E73324AB-3358-45FD-932C-2EC13DFEEC5E}" srcOrd="0" destOrd="0" presId="urn:microsoft.com/office/officeart/2008/layout/LinedList"/>
    <dgm:cxn modelId="{385BEB66-6BA5-4326-8132-636142671059}" type="presParOf" srcId="{EF8DE74F-A691-4EA2-B613-63B9D5A49E92}" destId="{6AAF228B-B841-45FE-86A7-2B09F8328E17}" srcOrd="1" destOrd="0" presId="urn:microsoft.com/office/officeart/2008/layout/LinedList"/>
    <dgm:cxn modelId="{EBD51DBA-ADA2-4B00-BBC0-A432EE707BDB}" type="presParOf" srcId="{266A89AA-6C5E-4947-BF0D-206538AA7804}" destId="{8A79F792-AA5C-44BC-BFB1-7C16129E28EC}" srcOrd="14" destOrd="0" presId="urn:microsoft.com/office/officeart/2008/layout/LinedList"/>
    <dgm:cxn modelId="{0163D5E2-22E4-4049-8562-69CCBF187D42}" type="presParOf" srcId="{266A89AA-6C5E-4947-BF0D-206538AA7804}" destId="{D9C0DBE2-8045-4756-BEEB-6EA828C7A9BD}" srcOrd="15" destOrd="0" presId="urn:microsoft.com/office/officeart/2008/layout/LinedList"/>
    <dgm:cxn modelId="{E786AFDD-2788-4AC3-91E2-E0E067325243}" type="presParOf" srcId="{D9C0DBE2-8045-4756-BEEB-6EA828C7A9BD}" destId="{B4338BEA-F7B0-4CE9-B350-51419F933E5C}" srcOrd="0" destOrd="0" presId="urn:microsoft.com/office/officeart/2008/layout/LinedList"/>
    <dgm:cxn modelId="{1C9C6445-38FB-4215-81A8-EC9DE8203E29}" type="presParOf" srcId="{D9C0DBE2-8045-4756-BEEB-6EA828C7A9BD}" destId="{EFDB5667-9B76-448E-B653-4E4561BED6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98EA8-5ABB-490C-B613-D5186185D985}"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08DFC499-6F2E-4939-B01D-66077BBEA5F0}">
      <dgm:prSet/>
      <dgm:spPr/>
      <dgm:t>
        <a:bodyPr/>
        <a:lstStyle/>
        <a:p>
          <a:pPr>
            <a:lnSpc>
              <a:spcPct val="100000"/>
            </a:lnSpc>
          </a:pPr>
          <a:r>
            <a:rPr lang="en-US" b="1">
              <a:latin typeface="Arial"/>
              <a:cs typeface="Arial"/>
            </a:rPr>
            <a:t>Septic shock-</a:t>
          </a:r>
          <a:r>
            <a:rPr lang="en-US">
              <a:latin typeface="Arial"/>
              <a:cs typeface="Arial"/>
            </a:rPr>
            <a:t>Toxins released by the bacteria in the bloodstream can cause extremely low blood flow, serious drop in blood pressure which may result in organ or tissue damage</a:t>
          </a:r>
          <a:endParaRPr lang="en-US" b="0" i="0" u="none" strike="noStrike" cap="none" baseline="0" noProof="0">
            <a:latin typeface="Arial"/>
            <a:cs typeface="Arial"/>
          </a:endParaRPr>
        </a:p>
      </dgm:t>
    </dgm:pt>
    <dgm:pt modelId="{0C90E0C3-2D32-49FE-B1FA-B9A7E96F6D58}" type="parTrans" cxnId="{32EDBF82-1FC0-4EB3-9A88-5C191D6CBC4E}">
      <dgm:prSet/>
      <dgm:spPr/>
      <dgm:t>
        <a:bodyPr/>
        <a:lstStyle/>
        <a:p>
          <a:endParaRPr lang="en-US"/>
        </a:p>
      </dgm:t>
    </dgm:pt>
    <dgm:pt modelId="{2F28E531-A65E-45AC-AD9D-39167E7C30DB}" type="sibTrans" cxnId="{32EDBF82-1FC0-4EB3-9A88-5C191D6CBC4E}">
      <dgm:prSet/>
      <dgm:spPr/>
      <dgm:t>
        <a:bodyPr/>
        <a:lstStyle/>
        <a:p>
          <a:pPr>
            <a:lnSpc>
              <a:spcPct val="100000"/>
            </a:lnSpc>
          </a:pPr>
          <a:endParaRPr lang="en-US"/>
        </a:p>
      </dgm:t>
    </dgm:pt>
    <dgm:pt modelId="{133F946A-09A6-434B-8554-0CCCF4253406}">
      <dgm:prSet/>
      <dgm:spPr/>
      <dgm:t>
        <a:bodyPr/>
        <a:lstStyle/>
        <a:p>
          <a:pPr>
            <a:lnSpc>
              <a:spcPct val="100000"/>
            </a:lnSpc>
          </a:pPr>
          <a:r>
            <a:rPr lang="en-US" b="1">
              <a:latin typeface="Arial"/>
              <a:cs typeface="Arial"/>
            </a:rPr>
            <a:t>Acute respiratory distress syndrome (ARDS). </a:t>
          </a:r>
          <a:r>
            <a:rPr lang="en-US">
              <a:latin typeface="Arial"/>
              <a:cs typeface="Arial"/>
            </a:rPr>
            <a:t>ARDS is a life-threatening condition  that prevents adequate oxygen from reaching the lungs and blood. ARDS can result in permanent lung damage and may result the person being placed on a ventilator to assist with breathing </a:t>
          </a:r>
        </a:p>
      </dgm:t>
    </dgm:pt>
    <dgm:pt modelId="{20A397E3-CAF6-4D5D-B718-80F3C6C25CEA}" type="parTrans" cxnId="{7600D39C-9986-45BE-B2CF-CB9901D667D0}">
      <dgm:prSet/>
      <dgm:spPr/>
      <dgm:t>
        <a:bodyPr/>
        <a:lstStyle/>
        <a:p>
          <a:endParaRPr lang="en-US"/>
        </a:p>
      </dgm:t>
    </dgm:pt>
    <dgm:pt modelId="{981FED6F-63FB-4937-80CE-5FCC702A22A2}" type="sibTrans" cxnId="{7600D39C-9986-45BE-B2CF-CB9901D667D0}">
      <dgm:prSet/>
      <dgm:spPr/>
      <dgm:t>
        <a:bodyPr/>
        <a:lstStyle/>
        <a:p>
          <a:pPr>
            <a:lnSpc>
              <a:spcPct val="100000"/>
            </a:lnSpc>
          </a:pPr>
          <a:endParaRPr lang="en-US"/>
        </a:p>
      </dgm:t>
    </dgm:pt>
    <dgm:pt modelId="{4DF12313-2257-4A03-92D7-9DD311D9A56A}">
      <dgm:prSet/>
      <dgm:spPr/>
      <dgm:t>
        <a:bodyPr/>
        <a:lstStyle/>
        <a:p>
          <a:pPr>
            <a:lnSpc>
              <a:spcPct val="100000"/>
            </a:lnSpc>
          </a:pPr>
          <a:r>
            <a:rPr lang="en-US" b="1">
              <a:latin typeface="Arial"/>
              <a:cs typeface="Arial"/>
            </a:rPr>
            <a:t>Kidney failure</a:t>
          </a:r>
          <a:r>
            <a:rPr lang="en-US">
              <a:latin typeface="Arial"/>
              <a:cs typeface="Arial"/>
            </a:rPr>
            <a:t> (May require dialysis)</a:t>
          </a:r>
          <a:endParaRPr lang="en-US">
            <a:latin typeface="Calibri Light"/>
            <a:cs typeface="Calibri Light"/>
          </a:endParaRPr>
        </a:p>
      </dgm:t>
    </dgm:pt>
    <dgm:pt modelId="{2031E57E-C5E8-4938-8FF8-163E2E535F20}" type="parTrans" cxnId="{F92F029A-029E-485F-86CF-0793E6202F56}">
      <dgm:prSet/>
      <dgm:spPr/>
      <dgm:t>
        <a:bodyPr/>
        <a:lstStyle/>
        <a:p>
          <a:endParaRPr lang="en-US"/>
        </a:p>
      </dgm:t>
    </dgm:pt>
    <dgm:pt modelId="{CD09E751-D5B1-4149-B00A-A8FCC4772052}" type="sibTrans" cxnId="{F92F029A-029E-485F-86CF-0793E6202F56}">
      <dgm:prSet/>
      <dgm:spPr/>
      <dgm:t>
        <a:bodyPr/>
        <a:lstStyle/>
        <a:p>
          <a:pPr>
            <a:lnSpc>
              <a:spcPct val="100000"/>
            </a:lnSpc>
          </a:pPr>
          <a:endParaRPr lang="en-US"/>
        </a:p>
      </dgm:t>
    </dgm:pt>
    <dgm:pt modelId="{ACC283E5-014A-4850-B66A-6AA926DC75C8}">
      <dgm:prSet/>
      <dgm:spPr/>
      <dgm:t>
        <a:bodyPr/>
        <a:lstStyle/>
        <a:p>
          <a:pPr>
            <a:lnSpc>
              <a:spcPct val="100000"/>
            </a:lnSpc>
          </a:pPr>
          <a:r>
            <a:rPr lang="en-US" b="1">
              <a:latin typeface="Arial"/>
              <a:cs typeface="Arial"/>
            </a:rPr>
            <a:t>Tissue death</a:t>
          </a:r>
          <a:r>
            <a:rPr lang="en-US">
              <a:latin typeface="Arial"/>
              <a:cs typeface="Arial"/>
            </a:rPr>
            <a:t> (gangrene) of fingers or toes that may require amputation. Small blood clots can form throughout your body. The clots block the flow of blood and oxygen to vital organs and other parts of the body. The clots can increase the risk of organ failure and tissue death</a:t>
          </a:r>
        </a:p>
      </dgm:t>
    </dgm:pt>
    <dgm:pt modelId="{30D8C927-EADC-431A-BFF6-D3694F0464DF}" type="parTrans" cxnId="{0CBDF95D-3454-4F4B-84E4-6D6CE9789DEF}">
      <dgm:prSet/>
      <dgm:spPr/>
      <dgm:t>
        <a:bodyPr/>
        <a:lstStyle/>
        <a:p>
          <a:endParaRPr lang="en-US"/>
        </a:p>
      </dgm:t>
    </dgm:pt>
    <dgm:pt modelId="{99158AE2-D670-41BE-BB18-8421198E4AE7}" type="sibTrans" cxnId="{0CBDF95D-3454-4F4B-84E4-6D6CE9789DEF}">
      <dgm:prSet/>
      <dgm:spPr/>
      <dgm:t>
        <a:bodyPr/>
        <a:lstStyle/>
        <a:p>
          <a:pPr>
            <a:lnSpc>
              <a:spcPct val="100000"/>
            </a:lnSpc>
          </a:pPr>
          <a:endParaRPr lang="en-US"/>
        </a:p>
      </dgm:t>
    </dgm:pt>
    <dgm:pt modelId="{6EF5936A-4EB8-4B58-B620-FFB825163D83}">
      <dgm:prSet/>
      <dgm:spPr/>
      <dgm:t>
        <a:bodyPr/>
        <a:lstStyle/>
        <a:p>
          <a:pPr>
            <a:lnSpc>
              <a:spcPct val="100000"/>
            </a:lnSpc>
          </a:pPr>
          <a:r>
            <a:rPr lang="en-US" b="1">
              <a:latin typeface="Arial"/>
              <a:cs typeface="Arial"/>
            </a:rPr>
            <a:t>Permanent brain damage</a:t>
          </a:r>
          <a:r>
            <a:rPr lang="en-US">
              <a:latin typeface="Arial"/>
              <a:cs typeface="Arial"/>
            </a:rPr>
            <a:t>, which can cause memory problems or more severe symptoms</a:t>
          </a:r>
        </a:p>
      </dgm:t>
    </dgm:pt>
    <dgm:pt modelId="{CB762240-C6F7-43C7-9FA8-06B5A46FFCE6}" type="parTrans" cxnId="{F2423FC3-9359-46BA-969F-3B3AE89C0DC1}">
      <dgm:prSet/>
      <dgm:spPr/>
      <dgm:t>
        <a:bodyPr/>
        <a:lstStyle/>
        <a:p>
          <a:endParaRPr lang="en-US"/>
        </a:p>
      </dgm:t>
    </dgm:pt>
    <dgm:pt modelId="{DAAA04AE-EFFC-4502-9427-E55DCC277E2C}" type="sibTrans" cxnId="{F2423FC3-9359-46BA-969F-3B3AE89C0DC1}">
      <dgm:prSet/>
      <dgm:spPr/>
      <dgm:t>
        <a:bodyPr/>
        <a:lstStyle/>
        <a:p>
          <a:pPr>
            <a:lnSpc>
              <a:spcPct val="100000"/>
            </a:lnSpc>
          </a:pPr>
          <a:endParaRPr lang="en-US"/>
        </a:p>
      </dgm:t>
    </dgm:pt>
    <dgm:pt modelId="{2ACA87F3-193C-4F14-850D-3436B014FBE7}">
      <dgm:prSet/>
      <dgm:spPr/>
      <dgm:t>
        <a:bodyPr/>
        <a:lstStyle/>
        <a:p>
          <a:pPr>
            <a:lnSpc>
              <a:spcPct val="100000"/>
            </a:lnSpc>
          </a:pPr>
          <a:r>
            <a:rPr lang="en-US" b="1">
              <a:latin typeface="Arial"/>
              <a:cs typeface="Arial"/>
            </a:rPr>
            <a:t>Endocarditis-</a:t>
          </a:r>
          <a:r>
            <a:rPr lang="en-US">
              <a:latin typeface="Arial"/>
              <a:cs typeface="Arial"/>
            </a:rPr>
            <a:t> Damage to the heart valves which can lead to heart failure.</a:t>
          </a:r>
        </a:p>
      </dgm:t>
    </dgm:pt>
    <dgm:pt modelId="{43C905D8-71DC-4343-BAF2-05F8F623B086}" type="parTrans" cxnId="{C34DAEF7-E394-4991-8989-B61E4FE48CE0}">
      <dgm:prSet/>
      <dgm:spPr/>
      <dgm:t>
        <a:bodyPr/>
        <a:lstStyle/>
        <a:p>
          <a:endParaRPr lang="en-US"/>
        </a:p>
      </dgm:t>
    </dgm:pt>
    <dgm:pt modelId="{30A77EBD-EF9E-44A7-9CCE-3AEDF67E0665}" type="sibTrans" cxnId="{C34DAEF7-E394-4991-8989-B61E4FE48CE0}">
      <dgm:prSet/>
      <dgm:spPr/>
      <dgm:t>
        <a:bodyPr/>
        <a:lstStyle/>
        <a:p>
          <a:pPr>
            <a:lnSpc>
              <a:spcPct val="100000"/>
            </a:lnSpc>
          </a:pPr>
          <a:endParaRPr lang="en-US"/>
        </a:p>
      </dgm:t>
    </dgm:pt>
    <dgm:pt modelId="{933AE787-22F9-46A9-BC5F-5A5ED1CA8042}">
      <dgm:prSet phldr="0"/>
      <dgm:spPr/>
      <dgm:t>
        <a:bodyPr/>
        <a:lstStyle/>
        <a:p>
          <a:pPr rtl="0">
            <a:lnSpc>
              <a:spcPct val="100000"/>
            </a:lnSpc>
          </a:pPr>
          <a:r>
            <a:rPr lang="en-US" b="1">
              <a:latin typeface="Arial"/>
              <a:cs typeface="Arial"/>
            </a:rPr>
            <a:t>Death</a:t>
          </a:r>
          <a:r>
            <a:rPr lang="en-US">
              <a:latin typeface="Arial"/>
              <a:cs typeface="Arial"/>
            </a:rPr>
            <a:t>- due to multiple organ failure</a:t>
          </a:r>
          <a:r>
            <a:rPr lang="en-US">
              <a:latin typeface="Calibri Light"/>
              <a:cs typeface="Calibri Light"/>
            </a:rPr>
            <a:t>.                                        </a:t>
          </a:r>
          <a:endParaRPr lang="en-US">
            <a:latin typeface="Calibri Light" panose="020F0302020204030204"/>
          </a:endParaRPr>
        </a:p>
      </dgm:t>
    </dgm:pt>
    <dgm:pt modelId="{67B91DDE-9D41-4B60-BCC2-37B6415052BF}" type="parTrans" cxnId="{93C5BE6A-BDFF-4AE4-A9A3-589A31F58FFB}">
      <dgm:prSet/>
      <dgm:spPr/>
      <dgm:t>
        <a:bodyPr/>
        <a:lstStyle/>
        <a:p>
          <a:endParaRPr lang="en-US"/>
        </a:p>
      </dgm:t>
    </dgm:pt>
    <dgm:pt modelId="{85211DC7-16E5-452A-9E1A-592B21C5FF41}" type="sibTrans" cxnId="{93C5BE6A-BDFF-4AE4-A9A3-589A31F58FFB}">
      <dgm:prSet/>
      <dgm:spPr/>
      <dgm:t>
        <a:bodyPr/>
        <a:lstStyle/>
        <a:p>
          <a:pPr>
            <a:lnSpc>
              <a:spcPct val="100000"/>
            </a:lnSpc>
          </a:pPr>
          <a:endParaRPr lang="en-US"/>
        </a:p>
      </dgm:t>
    </dgm:pt>
    <dgm:pt modelId="{343E4B03-BD35-4782-95DB-793F7B6B128B}">
      <dgm:prSet phldr="0"/>
      <dgm:spPr/>
      <dgm:t>
        <a:bodyPr/>
        <a:lstStyle/>
        <a:p>
          <a:pPr>
            <a:lnSpc>
              <a:spcPct val="100000"/>
            </a:lnSpc>
          </a:pPr>
          <a:r>
            <a:rPr lang="en-US" b="1">
              <a:latin typeface="Arial"/>
              <a:cs typeface="Arial"/>
            </a:rPr>
            <a:t>Post-sepsis syndrome</a:t>
          </a:r>
          <a:r>
            <a:rPr lang="en-US">
              <a:latin typeface="Arial"/>
              <a:cs typeface="Arial"/>
            </a:rPr>
            <a:t>-consistent cognitive, psychological, physical, and medical defects following severe sepsis</a:t>
          </a:r>
          <a:r>
            <a:rPr lang="en-US">
              <a:latin typeface="Arial"/>
              <a:cs typeface="Calibri Light"/>
            </a:rPr>
            <a:t>(</a:t>
          </a:r>
          <a:r>
            <a:rPr lang="en-US">
              <a:latin typeface="Arial"/>
              <a:cs typeface="Arial"/>
            </a:rPr>
            <a:t>Mostel, et al., 2019).</a:t>
          </a:r>
        </a:p>
      </dgm:t>
    </dgm:pt>
    <dgm:pt modelId="{84DA6FA6-D3A8-453C-B978-3859D6EDE072}" type="parTrans" cxnId="{0E119B89-D738-4A5F-8448-5FC414185521}">
      <dgm:prSet/>
      <dgm:spPr/>
      <dgm:t>
        <a:bodyPr/>
        <a:lstStyle/>
        <a:p>
          <a:endParaRPr lang="en-US"/>
        </a:p>
      </dgm:t>
    </dgm:pt>
    <dgm:pt modelId="{2B3808E0-371F-4CAA-A608-416ADFACB9A2}" type="sibTrans" cxnId="{0E119B89-D738-4A5F-8448-5FC414185521}">
      <dgm:prSet/>
      <dgm:spPr/>
      <dgm:t>
        <a:bodyPr/>
        <a:lstStyle/>
        <a:p>
          <a:pPr>
            <a:lnSpc>
              <a:spcPct val="100000"/>
            </a:lnSpc>
          </a:pPr>
          <a:endParaRPr lang="en-US"/>
        </a:p>
      </dgm:t>
    </dgm:pt>
    <dgm:pt modelId="{C5BB8C97-017D-4D2C-8F3C-7F8D5AE0FAB9}" type="pres">
      <dgm:prSet presAssocID="{07D98EA8-5ABB-490C-B613-D5186185D985}" presName="root" presStyleCnt="0">
        <dgm:presLayoutVars>
          <dgm:dir/>
          <dgm:resizeHandles val="exact"/>
        </dgm:presLayoutVars>
      </dgm:prSet>
      <dgm:spPr/>
    </dgm:pt>
    <dgm:pt modelId="{1CF96F0F-4487-41CB-AF5B-4214B6DDB3D4}" type="pres">
      <dgm:prSet presAssocID="{07D98EA8-5ABB-490C-B613-D5186185D985}" presName="container" presStyleCnt="0">
        <dgm:presLayoutVars>
          <dgm:dir/>
          <dgm:resizeHandles val="exact"/>
        </dgm:presLayoutVars>
      </dgm:prSet>
      <dgm:spPr/>
    </dgm:pt>
    <dgm:pt modelId="{C21B93ED-2E80-44BB-A0BF-974F8412AEE9}" type="pres">
      <dgm:prSet presAssocID="{08DFC499-6F2E-4939-B01D-66077BBEA5F0}" presName="compNode" presStyleCnt="0"/>
      <dgm:spPr/>
    </dgm:pt>
    <dgm:pt modelId="{97DBFE17-4A15-456B-89B8-850DE60006B3}" type="pres">
      <dgm:prSet presAssocID="{08DFC499-6F2E-4939-B01D-66077BBEA5F0}" presName="iconBgRect" presStyleLbl="bgShp" presStyleIdx="0" presStyleCnt="8"/>
      <dgm:spPr/>
    </dgm:pt>
    <dgm:pt modelId="{0358F288-D763-4BD5-80B1-0BB54EFACFC9}" type="pres">
      <dgm:prSet presAssocID="{08DFC499-6F2E-4939-B01D-66077BBEA5F0}"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695DBC6C-61BF-436E-8513-0A94F93E32E0}" type="pres">
      <dgm:prSet presAssocID="{08DFC499-6F2E-4939-B01D-66077BBEA5F0}" presName="spaceRect" presStyleCnt="0"/>
      <dgm:spPr/>
    </dgm:pt>
    <dgm:pt modelId="{BBA1E68F-D1AE-4AB7-BCAE-AB05A6CE8A8E}" type="pres">
      <dgm:prSet presAssocID="{08DFC499-6F2E-4939-B01D-66077BBEA5F0}" presName="textRect" presStyleLbl="revTx" presStyleIdx="0" presStyleCnt="8">
        <dgm:presLayoutVars>
          <dgm:chMax val="1"/>
          <dgm:chPref val="1"/>
        </dgm:presLayoutVars>
      </dgm:prSet>
      <dgm:spPr/>
    </dgm:pt>
    <dgm:pt modelId="{6E7F6D2C-31E2-4737-BEE7-CCD1290C8169}" type="pres">
      <dgm:prSet presAssocID="{2F28E531-A65E-45AC-AD9D-39167E7C30DB}" presName="sibTrans" presStyleLbl="sibTrans2D1" presStyleIdx="0" presStyleCnt="0"/>
      <dgm:spPr/>
    </dgm:pt>
    <dgm:pt modelId="{D2EC8737-0C27-49FC-AEFC-1DFD7F323EF9}" type="pres">
      <dgm:prSet presAssocID="{133F946A-09A6-434B-8554-0CCCF4253406}" presName="compNode" presStyleCnt="0"/>
      <dgm:spPr/>
    </dgm:pt>
    <dgm:pt modelId="{E304F0BC-FB92-4940-8EF2-A4A98F6F7519}" type="pres">
      <dgm:prSet presAssocID="{133F946A-09A6-434B-8554-0CCCF4253406}" presName="iconBgRect" presStyleLbl="bgShp" presStyleIdx="1" presStyleCnt="8"/>
      <dgm:spPr/>
    </dgm:pt>
    <dgm:pt modelId="{D0E7D101-24EE-4E55-A2F6-0FC940ADD019}" type="pres">
      <dgm:prSet presAssocID="{133F946A-09A6-434B-8554-0CCCF4253406}"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CB54E9A4-F69E-4436-9A84-33200AB6D206}" type="pres">
      <dgm:prSet presAssocID="{133F946A-09A6-434B-8554-0CCCF4253406}" presName="spaceRect" presStyleCnt="0"/>
      <dgm:spPr/>
    </dgm:pt>
    <dgm:pt modelId="{D589709B-A632-4E5E-8F03-550A60AB25E3}" type="pres">
      <dgm:prSet presAssocID="{133F946A-09A6-434B-8554-0CCCF4253406}" presName="textRect" presStyleLbl="revTx" presStyleIdx="1" presStyleCnt="8">
        <dgm:presLayoutVars>
          <dgm:chMax val="1"/>
          <dgm:chPref val="1"/>
        </dgm:presLayoutVars>
      </dgm:prSet>
      <dgm:spPr/>
    </dgm:pt>
    <dgm:pt modelId="{3C93850A-CD78-40DB-BF19-A31CED1140F3}" type="pres">
      <dgm:prSet presAssocID="{981FED6F-63FB-4937-80CE-5FCC702A22A2}" presName="sibTrans" presStyleLbl="sibTrans2D1" presStyleIdx="0" presStyleCnt="0"/>
      <dgm:spPr/>
    </dgm:pt>
    <dgm:pt modelId="{368B009B-8397-45DA-AC3F-83E3842735EE}" type="pres">
      <dgm:prSet presAssocID="{4DF12313-2257-4A03-92D7-9DD311D9A56A}" presName="compNode" presStyleCnt="0"/>
      <dgm:spPr/>
    </dgm:pt>
    <dgm:pt modelId="{F904ECFD-D595-40DC-9063-1E62DB82B828}" type="pres">
      <dgm:prSet presAssocID="{4DF12313-2257-4A03-92D7-9DD311D9A56A}" presName="iconBgRect" presStyleLbl="bgShp" presStyleIdx="2" presStyleCnt="8"/>
      <dgm:spPr/>
    </dgm:pt>
    <dgm:pt modelId="{22A82189-197F-47D7-A74E-ABA280F1B2A2}" type="pres">
      <dgm:prSet presAssocID="{4DF12313-2257-4A03-92D7-9DD311D9A56A}"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AF42D2A7-AC72-46F9-BA66-6D0A64E01661}" type="pres">
      <dgm:prSet presAssocID="{4DF12313-2257-4A03-92D7-9DD311D9A56A}" presName="spaceRect" presStyleCnt="0"/>
      <dgm:spPr/>
    </dgm:pt>
    <dgm:pt modelId="{F5095A4B-B4CA-4BA7-8615-A8B48FBD0244}" type="pres">
      <dgm:prSet presAssocID="{4DF12313-2257-4A03-92D7-9DD311D9A56A}" presName="textRect" presStyleLbl="revTx" presStyleIdx="2" presStyleCnt="8">
        <dgm:presLayoutVars>
          <dgm:chMax val="1"/>
          <dgm:chPref val="1"/>
        </dgm:presLayoutVars>
      </dgm:prSet>
      <dgm:spPr/>
    </dgm:pt>
    <dgm:pt modelId="{62B1FE86-9AAD-4999-AD29-ABB46132747F}" type="pres">
      <dgm:prSet presAssocID="{CD09E751-D5B1-4149-B00A-A8FCC4772052}" presName="sibTrans" presStyleLbl="sibTrans2D1" presStyleIdx="0" presStyleCnt="0"/>
      <dgm:spPr/>
    </dgm:pt>
    <dgm:pt modelId="{CF77A5A3-6CDB-41C0-8EF6-1AF4EDE9397B}" type="pres">
      <dgm:prSet presAssocID="{ACC283E5-014A-4850-B66A-6AA926DC75C8}" presName="compNode" presStyleCnt="0"/>
      <dgm:spPr/>
    </dgm:pt>
    <dgm:pt modelId="{8E979E77-2334-49C0-8BF5-CF5D1C113926}" type="pres">
      <dgm:prSet presAssocID="{ACC283E5-014A-4850-B66A-6AA926DC75C8}" presName="iconBgRect" presStyleLbl="bgShp" presStyleIdx="3" presStyleCnt="8"/>
      <dgm:spPr/>
    </dgm:pt>
    <dgm:pt modelId="{ACB72AAC-5D97-4EF4-9211-CBF7687BA89D}" type="pres">
      <dgm:prSet presAssocID="{ACC283E5-014A-4850-B66A-6AA926DC75C8}"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keleton"/>
        </a:ext>
      </dgm:extLst>
    </dgm:pt>
    <dgm:pt modelId="{6DD991C0-14C6-4A65-B2FE-7643799A77CD}" type="pres">
      <dgm:prSet presAssocID="{ACC283E5-014A-4850-B66A-6AA926DC75C8}" presName="spaceRect" presStyleCnt="0"/>
      <dgm:spPr/>
    </dgm:pt>
    <dgm:pt modelId="{183CCBA1-FAB9-4551-8F86-F19A9FF1E088}" type="pres">
      <dgm:prSet presAssocID="{ACC283E5-014A-4850-B66A-6AA926DC75C8}" presName="textRect" presStyleLbl="revTx" presStyleIdx="3" presStyleCnt="8">
        <dgm:presLayoutVars>
          <dgm:chMax val="1"/>
          <dgm:chPref val="1"/>
        </dgm:presLayoutVars>
      </dgm:prSet>
      <dgm:spPr/>
    </dgm:pt>
    <dgm:pt modelId="{CBF1E64F-0F7D-4EEF-930E-F26E745E2509}" type="pres">
      <dgm:prSet presAssocID="{99158AE2-D670-41BE-BB18-8421198E4AE7}" presName="sibTrans" presStyleLbl="sibTrans2D1" presStyleIdx="0" presStyleCnt="0"/>
      <dgm:spPr/>
    </dgm:pt>
    <dgm:pt modelId="{58C2CC11-8D30-42FB-A2F3-15C7D9B6082A}" type="pres">
      <dgm:prSet presAssocID="{6EF5936A-4EB8-4B58-B620-FFB825163D83}" presName="compNode" presStyleCnt="0"/>
      <dgm:spPr/>
    </dgm:pt>
    <dgm:pt modelId="{0A2F6428-9889-403B-B0A1-51F483E37151}" type="pres">
      <dgm:prSet presAssocID="{6EF5936A-4EB8-4B58-B620-FFB825163D83}" presName="iconBgRect" presStyleLbl="bgShp" presStyleIdx="4" presStyleCnt="8"/>
      <dgm:spPr/>
    </dgm:pt>
    <dgm:pt modelId="{6EA4FC45-676C-4A01-B419-2407DDD223C4}" type="pres">
      <dgm:prSet presAssocID="{6EF5936A-4EB8-4B58-B620-FFB825163D83}"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a:ext>
      </dgm:extLst>
    </dgm:pt>
    <dgm:pt modelId="{3DD98BC3-6527-4D21-AF93-5600AC6C09BE}" type="pres">
      <dgm:prSet presAssocID="{6EF5936A-4EB8-4B58-B620-FFB825163D83}" presName="spaceRect" presStyleCnt="0"/>
      <dgm:spPr/>
    </dgm:pt>
    <dgm:pt modelId="{C7DC0B6F-0873-4F64-8214-DD31E9C403DF}" type="pres">
      <dgm:prSet presAssocID="{6EF5936A-4EB8-4B58-B620-FFB825163D83}" presName="textRect" presStyleLbl="revTx" presStyleIdx="4" presStyleCnt="8">
        <dgm:presLayoutVars>
          <dgm:chMax val="1"/>
          <dgm:chPref val="1"/>
        </dgm:presLayoutVars>
      </dgm:prSet>
      <dgm:spPr/>
    </dgm:pt>
    <dgm:pt modelId="{5CC116BE-E16B-406A-9DE6-FEBFF6FBD87C}" type="pres">
      <dgm:prSet presAssocID="{DAAA04AE-EFFC-4502-9427-E55DCC277E2C}" presName="sibTrans" presStyleLbl="sibTrans2D1" presStyleIdx="0" presStyleCnt="0"/>
      <dgm:spPr/>
    </dgm:pt>
    <dgm:pt modelId="{F5176947-DB22-4384-9A31-A23E8E65D736}" type="pres">
      <dgm:prSet presAssocID="{2ACA87F3-193C-4F14-850D-3436B014FBE7}" presName="compNode" presStyleCnt="0"/>
      <dgm:spPr/>
    </dgm:pt>
    <dgm:pt modelId="{03B7562B-6423-4377-9BE1-002BE6BABE36}" type="pres">
      <dgm:prSet presAssocID="{2ACA87F3-193C-4F14-850D-3436B014FBE7}" presName="iconBgRect" presStyleLbl="bgShp" presStyleIdx="5" presStyleCnt="8"/>
      <dgm:spPr/>
    </dgm:pt>
    <dgm:pt modelId="{5321BAC1-EB43-45F0-94C6-BD6E4FAA078F}" type="pres">
      <dgm:prSet presAssocID="{2ACA87F3-193C-4F14-850D-3436B014FBE7}"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art Organ"/>
        </a:ext>
      </dgm:extLst>
    </dgm:pt>
    <dgm:pt modelId="{F5079D72-D12F-4F20-8DB0-113C850ADAD9}" type="pres">
      <dgm:prSet presAssocID="{2ACA87F3-193C-4F14-850D-3436B014FBE7}" presName="spaceRect" presStyleCnt="0"/>
      <dgm:spPr/>
    </dgm:pt>
    <dgm:pt modelId="{A89DA352-8B21-4976-8324-43B0437BB7F1}" type="pres">
      <dgm:prSet presAssocID="{2ACA87F3-193C-4F14-850D-3436B014FBE7}" presName="textRect" presStyleLbl="revTx" presStyleIdx="5" presStyleCnt="8">
        <dgm:presLayoutVars>
          <dgm:chMax val="1"/>
          <dgm:chPref val="1"/>
        </dgm:presLayoutVars>
      </dgm:prSet>
      <dgm:spPr/>
    </dgm:pt>
    <dgm:pt modelId="{8828FFA8-5761-4836-840D-2028464CE1B9}" type="pres">
      <dgm:prSet presAssocID="{30A77EBD-EF9E-44A7-9CCE-3AEDF67E0665}" presName="sibTrans" presStyleLbl="sibTrans2D1" presStyleIdx="0" presStyleCnt="0"/>
      <dgm:spPr/>
    </dgm:pt>
    <dgm:pt modelId="{4B27A047-660E-41B7-A3C8-07EC8A02E8B0}" type="pres">
      <dgm:prSet presAssocID="{343E4B03-BD35-4782-95DB-793F7B6B128B}" presName="compNode" presStyleCnt="0"/>
      <dgm:spPr/>
    </dgm:pt>
    <dgm:pt modelId="{0CF88A1A-3D84-4924-AE17-236302E15318}" type="pres">
      <dgm:prSet presAssocID="{343E4B03-BD35-4782-95DB-793F7B6B128B}" presName="iconBgRect" presStyleLbl="bgShp" presStyleIdx="6" presStyleCnt="8"/>
      <dgm:spPr/>
    </dgm:pt>
    <dgm:pt modelId="{4198F731-C8D7-4C7A-BF8A-3BF87ECEA913}" type="pres">
      <dgm:prSet presAssocID="{343E4B03-BD35-4782-95DB-793F7B6B128B}"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Skull"/>
        </a:ext>
      </dgm:extLst>
    </dgm:pt>
    <dgm:pt modelId="{693844DD-1033-418F-A6DA-1BA2094DF9CA}" type="pres">
      <dgm:prSet presAssocID="{343E4B03-BD35-4782-95DB-793F7B6B128B}" presName="spaceRect" presStyleCnt="0"/>
      <dgm:spPr/>
    </dgm:pt>
    <dgm:pt modelId="{39C015CB-A719-466A-BBAF-0FB0A1CA4AC7}" type="pres">
      <dgm:prSet presAssocID="{343E4B03-BD35-4782-95DB-793F7B6B128B}" presName="textRect" presStyleLbl="revTx" presStyleIdx="6" presStyleCnt="8">
        <dgm:presLayoutVars>
          <dgm:chMax val="1"/>
          <dgm:chPref val="1"/>
        </dgm:presLayoutVars>
      </dgm:prSet>
      <dgm:spPr/>
    </dgm:pt>
    <dgm:pt modelId="{EC37CBFD-3023-44F9-9DFA-34786AFB753E}" type="pres">
      <dgm:prSet presAssocID="{2B3808E0-371F-4CAA-A608-416ADFACB9A2}" presName="sibTrans" presStyleLbl="sibTrans2D1" presStyleIdx="0" presStyleCnt="0"/>
      <dgm:spPr/>
    </dgm:pt>
    <dgm:pt modelId="{EF93D656-DF4F-4EC1-9D6D-EC6665FE4243}" type="pres">
      <dgm:prSet presAssocID="{933AE787-22F9-46A9-BC5F-5A5ED1CA8042}" presName="compNode" presStyleCnt="0"/>
      <dgm:spPr/>
    </dgm:pt>
    <dgm:pt modelId="{E2807BB8-46DB-4632-8B89-CBD47076D2EC}" type="pres">
      <dgm:prSet presAssocID="{933AE787-22F9-46A9-BC5F-5A5ED1CA8042}" presName="iconBgRect" presStyleLbl="bgShp" presStyleIdx="7" presStyleCnt="8"/>
      <dgm:spPr/>
    </dgm:pt>
    <dgm:pt modelId="{1869EEB1-86FC-454B-94DF-292F36AD086A}" type="pres">
      <dgm:prSet presAssocID="{933AE787-22F9-46A9-BC5F-5A5ED1CA8042}"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Ambulance"/>
        </a:ext>
      </dgm:extLst>
    </dgm:pt>
    <dgm:pt modelId="{CB0856D4-416B-45B9-8F7E-B22C5C98E50E}" type="pres">
      <dgm:prSet presAssocID="{933AE787-22F9-46A9-BC5F-5A5ED1CA8042}" presName="spaceRect" presStyleCnt="0"/>
      <dgm:spPr/>
    </dgm:pt>
    <dgm:pt modelId="{6851B56F-49C6-4405-9682-241D69CFD405}" type="pres">
      <dgm:prSet presAssocID="{933AE787-22F9-46A9-BC5F-5A5ED1CA8042}" presName="textRect" presStyleLbl="revTx" presStyleIdx="7" presStyleCnt="8">
        <dgm:presLayoutVars>
          <dgm:chMax val="1"/>
          <dgm:chPref val="1"/>
        </dgm:presLayoutVars>
      </dgm:prSet>
      <dgm:spPr/>
    </dgm:pt>
  </dgm:ptLst>
  <dgm:cxnLst>
    <dgm:cxn modelId="{28C1DF0D-79BC-4D09-928A-7FEA2743E114}" type="presOf" srcId="{2B3808E0-371F-4CAA-A608-416ADFACB9A2}" destId="{EC37CBFD-3023-44F9-9DFA-34786AFB753E}" srcOrd="0" destOrd="0" presId="urn:microsoft.com/office/officeart/2018/2/layout/IconCircleList"/>
    <dgm:cxn modelId="{B3721D13-AEC2-49CD-9875-52E72FB564EE}" type="presOf" srcId="{981FED6F-63FB-4937-80CE-5FCC702A22A2}" destId="{3C93850A-CD78-40DB-BF19-A31CED1140F3}" srcOrd="0" destOrd="0" presId="urn:microsoft.com/office/officeart/2018/2/layout/IconCircleList"/>
    <dgm:cxn modelId="{DB83F231-0CC1-408C-9D62-68FCD1FEF586}" type="presOf" srcId="{99158AE2-D670-41BE-BB18-8421198E4AE7}" destId="{CBF1E64F-0F7D-4EEF-930E-F26E745E2509}" srcOrd="0" destOrd="0" presId="urn:microsoft.com/office/officeart/2018/2/layout/IconCircleList"/>
    <dgm:cxn modelId="{1CF5AF34-D223-4D37-A12B-78DB0F226D89}" type="presOf" srcId="{933AE787-22F9-46A9-BC5F-5A5ED1CA8042}" destId="{6851B56F-49C6-4405-9682-241D69CFD405}" srcOrd="0" destOrd="0" presId="urn:microsoft.com/office/officeart/2018/2/layout/IconCircleList"/>
    <dgm:cxn modelId="{E7212B5C-FF41-4254-B3EA-17BBBAE60425}" type="presOf" srcId="{133F946A-09A6-434B-8554-0CCCF4253406}" destId="{D589709B-A632-4E5E-8F03-550A60AB25E3}" srcOrd="0" destOrd="0" presId="urn:microsoft.com/office/officeart/2018/2/layout/IconCircleList"/>
    <dgm:cxn modelId="{0CBDF95D-3454-4F4B-84E4-6D6CE9789DEF}" srcId="{07D98EA8-5ABB-490C-B613-D5186185D985}" destId="{ACC283E5-014A-4850-B66A-6AA926DC75C8}" srcOrd="3" destOrd="0" parTransId="{30D8C927-EADC-431A-BFF6-D3694F0464DF}" sibTransId="{99158AE2-D670-41BE-BB18-8421198E4AE7}"/>
    <dgm:cxn modelId="{E18B1A42-B550-4768-BD70-3801816AF577}" type="presOf" srcId="{2F28E531-A65E-45AC-AD9D-39167E7C30DB}" destId="{6E7F6D2C-31E2-4737-BEE7-CCD1290C8169}" srcOrd="0" destOrd="0" presId="urn:microsoft.com/office/officeart/2018/2/layout/IconCircleList"/>
    <dgm:cxn modelId="{818EA167-C6C4-4BE8-A792-F2CE86145B74}" type="presOf" srcId="{30A77EBD-EF9E-44A7-9CCE-3AEDF67E0665}" destId="{8828FFA8-5761-4836-840D-2028464CE1B9}" srcOrd="0" destOrd="0" presId="urn:microsoft.com/office/officeart/2018/2/layout/IconCircleList"/>
    <dgm:cxn modelId="{93C5BE6A-BDFF-4AE4-A9A3-589A31F58FFB}" srcId="{07D98EA8-5ABB-490C-B613-D5186185D985}" destId="{933AE787-22F9-46A9-BC5F-5A5ED1CA8042}" srcOrd="7" destOrd="0" parTransId="{67B91DDE-9D41-4B60-BCC2-37B6415052BF}" sibTransId="{85211DC7-16E5-452A-9E1A-592B21C5FF41}"/>
    <dgm:cxn modelId="{32EDBF82-1FC0-4EB3-9A88-5C191D6CBC4E}" srcId="{07D98EA8-5ABB-490C-B613-D5186185D985}" destId="{08DFC499-6F2E-4939-B01D-66077BBEA5F0}" srcOrd="0" destOrd="0" parTransId="{0C90E0C3-2D32-49FE-B1FA-B9A7E96F6D58}" sibTransId="{2F28E531-A65E-45AC-AD9D-39167E7C30DB}"/>
    <dgm:cxn modelId="{65237D86-396D-4EBA-B8A4-1F7E81B26AD9}" type="presOf" srcId="{6EF5936A-4EB8-4B58-B620-FFB825163D83}" destId="{C7DC0B6F-0873-4F64-8214-DD31E9C403DF}" srcOrd="0" destOrd="0" presId="urn:microsoft.com/office/officeart/2018/2/layout/IconCircleList"/>
    <dgm:cxn modelId="{E3879889-1D2B-4A8C-8279-3E1F1069E5E7}" type="presOf" srcId="{08DFC499-6F2E-4939-B01D-66077BBEA5F0}" destId="{BBA1E68F-D1AE-4AB7-BCAE-AB05A6CE8A8E}" srcOrd="0" destOrd="0" presId="urn:microsoft.com/office/officeart/2018/2/layout/IconCircleList"/>
    <dgm:cxn modelId="{0E119B89-D738-4A5F-8448-5FC414185521}" srcId="{07D98EA8-5ABB-490C-B613-D5186185D985}" destId="{343E4B03-BD35-4782-95DB-793F7B6B128B}" srcOrd="6" destOrd="0" parTransId="{84DA6FA6-D3A8-453C-B978-3859D6EDE072}" sibTransId="{2B3808E0-371F-4CAA-A608-416ADFACB9A2}"/>
    <dgm:cxn modelId="{E6F19D8E-62C6-4060-A189-950E35E0663E}" type="presOf" srcId="{2ACA87F3-193C-4F14-850D-3436B014FBE7}" destId="{A89DA352-8B21-4976-8324-43B0437BB7F1}" srcOrd="0" destOrd="0" presId="urn:microsoft.com/office/officeart/2018/2/layout/IconCircleList"/>
    <dgm:cxn modelId="{F92F029A-029E-485F-86CF-0793E6202F56}" srcId="{07D98EA8-5ABB-490C-B613-D5186185D985}" destId="{4DF12313-2257-4A03-92D7-9DD311D9A56A}" srcOrd="2" destOrd="0" parTransId="{2031E57E-C5E8-4938-8FF8-163E2E535F20}" sibTransId="{CD09E751-D5B1-4149-B00A-A8FCC4772052}"/>
    <dgm:cxn modelId="{7600D39C-9986-45BE-B2CF-CB9901D667D0}" srcId="{07D98EA8-5ABB-490C-B613-D5186185D985}" destId="{133F946A-09A6-434B-8554-0CCCF4253406}" srcOrd="1" destOrd="0" parTransId="{20A397E3-CAF6-4D5D-B718-80F3C6C25CEA}" sibTransId="{981FED6F-63FB-4937-80CE-5FCC702A22A2}"/>
    <dgm:cxn modelId="{0ED5149E-86DA-4691-943B-C9F77D48F097}" type="presOf" srcId="{07D98EA8-5ABB-490C-B613-D5186185D985}" destId="{C5BB8C97-017D-4D2C-8F3C-7F8D5AE0FAB9}" srcOrd="0" destOrd="0" presId="urn:microsoft.com/office/officeart/2018/2/layout/IconCircleList"/>
    <dgm:cxn modelId="{ABFBE2A6-E7DD-4315-A39A-8F273A246F0F}" type="presOf" srcId="{343E4B03-BD35-4782-95DB-793F7B6B128B}" destId="{39C015CB-A719-466A-BBAF-0FB0A1CA4AC7}" srcOrd="0" destOrd="0" presId="urn:microsoft.com/office/officeart/2018/2/layout/IconCircleList"/>
    <dgm:cxn modelId="{6AC6C7B3-CD33-4DDA-98D9-1446FF766E9D}" type="presOf" srcId="{DAAA04AE-EFFC-4502-9427-E55DCC277E2C}" destId="{5CC116BE-E16B-406A-9DE6-FEBFF6FBD87C}" srcOrd="0" destOrd="0" presId="urn:microsoft.com/office/officeart/2018/2/layout/IconCircleList"/>
    <dgm:cxn modelId="{F2423FC3-9359-46BA-969F-3B3AE89C0DC1}" srcId="{07D98EA8-5ABB-490C-B613-D5186185D985}" destId="{6EF5936A-4EB8-4B58-B620-FFB825163D83}" srcOrd="4" destOrd="0" parTransId="{CB762240-C6F7-43C7-9FA8-06B5A46FFCE6}" sibTransId="{DAAA04AE-EFFC-4502-9427-E55DCC277E2C}"/>
    <dgm:cxn modelId="{70FDC5C6-F4CA-4211-BDDA-2AF0C04DC765}" type="presOf" srcId="{CD09E751-D5B1-4149-B00A-A8FCC4772052}" destId="{62B1FE86-9AAD-4999-AD29-ABB46132747F}" srcOrd="0" destOrd="0" presId="urn:microsoft.com/office/officeart/2018/2/layout/IconCircleList"/>
    <dgm:cxn modelId="{7FE29FE8-D21D-465D-8B99-63F91717AA7B}" type="presOf" srcId="{4DF12313-2257-4A03-92D7-9DD311D9A56A}" destId="{F5095A4B-B4CA-4BA7-8615-A8B48FBD0244}" srcOrd="0" destOrd="0" presId="urn:microsoft.com/office/officeart/2018/2/layout/IconCircleList"/>
    <dgm:cxn modelId="{D85731EF-EA17-4412-B256-D7FF7B80F271}" type="presOf" srcId="{ACC283E5-014A-4850-B66A-6AA926DC75C8}" destId="{183CCBA1-FAB9-4551-8F86-F19A9FF1E088}" srcOrd="0" destOrd="0" presId="urn:microsoft.com/office/officeart/2018/2/layout/IconCircleList"/>
    <dgm:cxn modelId="{C34DAEF7-E394-4991-8989-B61E4FE48CE0}" srcId="{07D98EA8-5ABB-490C-B613-D5186185D985}" destId="{2ACA87F3-193C-4F14-850D-3436B014FBE7}" srcOrd="5" destOrd="0" parTransId="{43C905D8-71DC-4343-BAF2-05F8F623B086}" sibTransId="{30A77EBD-EF9E-44A7-9CCE-3AEDF67E0665}"/>
    <dgm:cxn modelId="{7AB933B6-FF31-42A1-9DCD-AE32F55AE387}" type="presParOf" srcId="{C5BB8C97-017D-4D2C-8F3C-7F8D5AE0FAB9}" destId="{1CF96F0F-4487-41CB-AF5B-4214B6DDB3D4}" srcOrd="0" destOrd="0" presId="urn:microsoft.com/office/officeart/2018/2/layout/IconCircleList"/>
    <dgm:cxn modelId="{35FADD2E-E50C-4DE5-9390-3052372BFAE8}" type="presParOf" srcId="{1CF96F0F-4487-41CB-AF5B-4214B6DDB3D4}" destId="{C21B93ED-2E80-44BB-A0BF-974F8412AEE9}" srcOrd="0" destOrd="0" presId="urn:microsoft.com/office/officeart/2018/2/layout/IconCircleList"/>
    <dgm:cxn modelId="{EF0BCC89-0C04-4D8A-85E2-FFA75CC50691}" type="presParOf" srcId="{C21B93ED-2E80-44BB-A0BF-974F8412AEE9}" destId="{97DBFE17-4A15-456B-89B8-850DE60006B3}" srcOrd="0" destOrd="0" presId="urn:microsoft.com/office/officeart/2018/2/layout/IconCircleList"/>
    <dgm:cxn modelId="{320CDAEB-67D3-48C3-ABA6-F44A414BE95B}" type="presParOf" srcId="{C21B93ED-2E80-44BB-A0BF-974F8412AEE9}" destId="{0358F288-D763-4BD5-80B1-0BB54EFACFC9}" srcOrd="1" destOrd="0" presId="urn:microsoft.com/office/officeart/2018/2/layout/IconCircleList"/>
    <dgm:cxn modelId="{069A0DD7-4A05-4263-A55E-DF4E54A02FC7}" type="presParOf" srcId="{C21B93ED-2E80-44BB-A0BF-974F8412AEE9}" destId="{695DBC6C-61BF-436E-8513-0A94F93E32E0}" srcOrd="2" destOrd="0" presId="urn:microsoft.com/office/officeart/2018/2/layout/IconCircleList"/>
    <dgm:cxn modelId="{31807DAD-5465-47B6-ABA7-2C29204ECF59}" type="presParOf" srcId="{C21B93ED-2E80-44BB-A0BF-974F8412AEE9}" destId="{BBA1E68F-D1AE-4AB7-BCAE-AB05A6CE8A8E}" srcOrd="3" destOrd="0" presId="urn:microsoft.com/office/officeart/2018/2/layout/IconCircleList"/>
    <dgm:cxn modelId="{89DC1DA4-4C18-4E2F-8CE1-902CA431DBD4}" type="presParOf" srcId="{1CF96F0F-4487-41CB-AF5B-4214B6DDB3D4}" destId="{6E7F6D2C-31E2-4737-BEE7-CCD1290C8169}" srcOrd="1" destOrd="0" presId="urn:microsoft.com/office/officeart/2018/2/layout/IconCircleList"/>
    <dgm:cxn modelId="{EC2D7418-6379-4D5F-8292-C386228B529B}" type="presParOf" srcId="{1CF96F0F-4487-41CB-AF5B-4214B6DDB3D4}" destId="{D2EC8737-0C27-49FC-AEFC-1DFD7F323EF9}" srcOrd="2" destOrd="0" presId="urn:microsoft.com/office/officeart/2018/2/layout/IconCircleList"/>
    <dgm:cxn modelId="{D51CB782-BC1C-434A-BE98-94406F665925}" type="presParOf" srcId="{D2EC8737-0C27-49FC-AEFC-1DFD7F323EF9}" destId="{E304F0BC-FB92-4940-8EF2-A4A98F6F7519}" srcOrd="0" destOrd="0" presId="urn:microsoft.com/office/officeart/2018/2/layout/IconCircleList"/>
    <dgm:cxn modelId="{B1B565A0-DA40-4C2F-9C0F-10284A60F19A}" type="presParOf" srcId="{D2EC8737-0C27-49FC-AEFC-1DFD7F323EF9}" destId="{D0E7D101-24EE-4E55-A2F6-0FC940ADD019}" srcOrd="1" destOrd="0" presId="urn:microsoft.com/office/officeart/2018/2/layout/IconCircleList"/>
    <dgm:cxn modelId="{D84B8BCF-4F80-4A03-80EB-FC8A8486CE24}" type="presParOf" srcId="{D2EC8737-0C27-49FC-AEFC-1DFD7F323EF9}" destId="{CB54E9A4-F69E-4436-9A84-33200AB6D206}" srcOrd="2" destOrd="0" presId="urn:microsoft.com/office/officeart/2018/2/layout/IconCircleList"/>
    <dgm:cxn modelId="{101A0B46-FCDE-485F-881D-A1AACFA74143}" type="presParOf" srcId="{D2EC8737-0C27-49FC-AEFC-1DFD7F323EF9}" destId="{D589709B-A632-4E5E-8F03-550A60AB25E3}" srcOrd="3" destOrd="0" presId="urn:microsoft.com/office/officeart/2018/2/layout/IconCircleList"/>
    <dgm:cxn modelId="{212B92B1-8684-4D34-87B0-93FB5E5212AF}" type="presParOf" srcId="{1CF96F0F-4487-41CB-AF5B-4214B6DDB3D4}" destId="{3C93850A-CD78-40DB-BF19-A31CED1140F3}" srcOrd="3" destOrd="0" presId="urn:microsoft.com/office/officeart/2018/2/layout/IconCircleList"/>
    <dgm:cxn modelId="{85C5B445-AB4F-4F9C-BE27-F60C2F081EDB}" type="presParOf" srcId="{1CF96F0F-4487-41CB-AF5B-4214B6DDB3D4}" destId="{368B009B-8397-45DA-AC3F-83E3842735EE}" srcOrd="4" destOrd="0" presId="urn:microsoft.com/office/officeart/2018/2/layout/IconCircleList"/>
    <dgm:cxn modelId="{E034F649-6722-44AD-8CCC-13D6538BE563}" type="presParOf" srcId="{368B009B-8397-45DA-AC3F-83E3842735EE}" destId="{F904ECFD-D595-40DC-9063-1E62DB82B828}" srcOrd="0" destOrd="0" presId="urn:microsoft.com/office/officeart/2018/2/layout/IconCircleList"/>
    <dgm:cxn modelId="{E0E949C0-885B-4F7C-85DE-431C9C796CA2}" type="presParOf" srcId="{368B009B-8397-45DA-AC3F-83E3842735EE}" destId="{22A82189-197F-47D7-A74E-ABA280F1B2A2}" srcOrd="1" destOrd="0" presId="urn:microsoft.com/office/officeart/2018/2/layout/IconCircleList"/>
    <dgm:cxn modelId="{83C1F7CF-9515-45E4-A31B-59D4A28FFDD9}" type="presParOf" srcId="{368B009B-8397-45DA-AC3F-83E3842735EE}" destId="{AF42D2A7-AC72-46F9-BA66-6D0A64E01661}" srcOrd="2" destOrd="0" presId="urn:microsoft.com/office/officeart/2018/2/layout/IconCircleList"/>
    <dgm:cxn modelId="{3FE186A1-612D-4260-B2D1-90F757409C9D}" type="presParOf" srcId="{368B009B-8397-45DA-AC3F-83E3842735EE}" destId="{F5095A4B-B4CA-4BA7-8615-A8B48FBD0244}" srcOrd="3" destOrd="0" presId="urn:microsoft.com/office/officeart/2018/2/layout/IconCircleList"/>
    <dgm:cxn modelId="{BF5F6002-72D7-4373-98EF-EA83C3DE5A21}" type="presParOf" srcId="{1CF96F0F-4487-41CB-AF5B-4214B6DDB3D4}" destId="{62B1FE86-9AAD-4999-AD29-ABB46132747F}" srcOrd="5" destOrd="0" presId="urn:microsoft.com/office/officeart/2018/2/layout/IconCircleList"/>
    <dgm:cxn modelId="{1D09ECC9-0AD9-419C-96C6-5ED5F2047B37}" type="presParOf" srcId="{1CF96F0F-4487-41CB-AF5B-4214B6DDB3D4}" destId="{CF77A5A3-6CDB-41C0-8EF6-1AF4EDE9397B}" srcOrd="6" destOrd="0" presId="urn:microsoft.com/office/officeart/2018/2/layout/IconCircleList"/>
    <dgm:cxn modelId="{022D4D4D-E234-4074-A59E-D87895BC1E96}" type="presParOf" srcId="{CF77A5A3-6CDB-41C0-8EF6-1AF4EDE9397B}" destId="{8E979E77-2334-49C0-8BF5-CF5D1C113926}" srcOrd="0" destOrd="0" presId="urn:microsoft.com/office/officeart/2018/2/layout/IconCircleList"/>
    <dgm:cxn modelId="{4F03DB3D-DC13-4EDE-8FFD-8379DEC28314}" type="presParOf" srcId="{CF77A5A3-6CDB-41C0-8EF6-1AF4EDE9397B}" destId="{ACB72AAC-5D97-4EF4-9211-CBF7687BA89D}" srcOrd="1" destOrd="0" presId="urn:microsoft.com/office/officeart/2018/2/layout/IconCircleList"/>
    <dgm:cxn modelId="{ACFF73B4-5A4C-4B0E-9F08-AF3723CB260E}" type="presParOf" srcId="{CF77A5A3-6CDB-41C0-8EF6-1AF4EDE9397B}" destId="{6DD991C0-14C6-4A65-B2FE-7643799A77CD}" srcOrd="2" destOrd="0" presId="urn:microsoft.com/office/officeart/2018/2/layout/IconCircleList"/>
    <dgm:cxn modelId="{2C143B7B-8F50-4B68-BC94-CD5A5F15E2DA}" type="presParOf" srcId="{CF77A5A3-6CDB-41C0-8EF6-1AF4EDE9397B}" destId="{183CCBA1-FAB9-4551-8F86-F19A9FF1E088}" srcOrd="3" destOrd="0" presId="urn:microsoft.com/office/officeart/2018/2/layout/IconCircleList"/>
    <dgm:cxn modelId="{3CD24FAB-FD32-4AC2-8A75-F733B1B658F4}" type="presParOf" srcId="{1CF96F0F-4487-41CB-AF5B-4214B6DDB3D4}" destId="{CBF1E64F-0F7D-4EEF-930E-F26E745E2509}" srcOrd="7" destOrd="0" presId="urn:microsoft.com/office/officeart/2018/2/layout/IconCircleList"/>
    <dgm:cxn modelId="{992D0F76-40D0-47DE-AA3E-42FEA32232F5}" type="presParOf" srcId="{1CF96F0F-4487-41CB-AF5B-4214B6DDB3D4}" destId="{58C2CC11-8D30-42FB-A2F3-15C7D9B6082A}" srcOrd="8" destOrd="0" presId="urn:microsoft.com/office/officeart/2018/2/layout/IconCircleList"/>
    <dgm:cxn modelId="{2A0619C4-3317-4047-8805-B1593F8B42A8}" type="presParOf" srcId="{58C2CC11-8D30-42FB-A2F3-15C7D9B6082A}" destId="{0A2F6428-9889-403B-B0A1-51F483E37151}" srcOrd="0" destOrd="0" presId="urn:microsoft.com/office/officeart/2018/2/layout/IconCircleList"/>
    <dgm:cxn modelId="{0A316B29-8D59-4F9F-B221-454FAD5CE853}" type="presParOf" srcId="{58C2CC11-8D30-42FB-A2F3-15C7D9B6082A}" destId="{6EA4FC45-676C-4A01-B419-2407DDD223C4}" srcOrd="1" destOrd="0" presId="urn:microsoft.com/office/officeart/2018/2/layout/IconCircleList"/>
    <dgm:cxn modelId="{AC016CFD-F561-4D64-A894-BE80D3E49C6E}" type="presParOf" srcId="{58C2CC11-8D30-42FB-A2F3-15C7D9B6082A}" destId="{3DD98BC3-6527-4D21-AF93-5600AC6C09BE}" srcOrd="2" destOrd="0" presId="urn:microsoft.com/office/officeart/2018/2/layout/IconCircleList"/>
    <dgm:cxn modelId="{9369702E-1422-4765-A798-787925FF396F}" type="presParOf" srcId="{58C2CC11-8D30-42FB-A2F3-15C7D9B6082A}" destId="{C7DC0B6F-0873-4F64-8214-DD31E9C403DF}" srcOrd="3" destOrd="0" presId="urn:microsoft.com/office/officeart/2018/2/layout/IconCircleList"/>
    <dgm:cxn modelId="{729660DB-8E65-4F53-92CF-2FB141D0840C}" type="presParOf" srcId="{1CF96F0F-4487-41CB-AF5B-4214B6DDB3D4}" destId="{5CC116BE-E16B-406A-9DE6-FEBFF6FBD87C}" srcOrd="9" destOrd="0" presId="urn:microsoft.com/office/officeart/2018/2/layout/IconCircleList"/>
    <dgm:cxn modelId="{76782231-7C43-4433-B7D9-731EBB4C3BD5}" type="presParOf" srcId="{1CF96F0F-4487-41CB-AF5B-4214B6DDB3D4}" destId="{F5176947-DB22-4384-9A31-A23E8E65D736}" srcOrd="10" destOrd="0" presId="urn:microsoft.com/office/officeart/2018/2/layout/IconCircleList"/>
    <dgm:cxn modelId="{2396B15A-228F-44F9-8A4C-63693ADF177C}" type="presParOf" srcId="{F5176947-DB22-4384-9A31-A23E8E65D736}" destId="{03B7562B-6423-4377-9BE1-002BE6BABE36}" srcOrd="0" destOrd="0" presId="urn:microsoft.com/office/officeart/2018/2/layout/IconCircleList"/>
    <dgm:cxn modelId="{998A5E01-99BB-466A-8ACD-BED6A647A69A}" type="presParOf" srcId="{F5176947-DB22-4384-9A31-A23E8E65D736}" destId="{5321BAC1-EB43-45F0-94C6-BD6E4FAA078F}" srcOrd="1" destOrd="0" presId="urn:microsoft.com/office/officeart/2018/2/layout/IconCircleList"/>
    <dgm:cxn modelId="{827736AA-4AD6-4DDA-A51C-671C248D2C64}" type="presParOf" srcId="{F5176947-DB22-4384-9A31-A23E8E65D736}" destId="{F5079D72-D12F-4F20-8DB0-113C850ADAD9}" srcOrd="2" destOrd="0" presId="urn:microsoft.com/office/officeart/2018/2/layout/IconCircleList"/>
    <dgm:cxn modelId="{FE609999-6F79-4C11-A200-0E8629082171}" type="presParOf" srcId="{F5176947-DB22-4384-9A31-A23E8E65D736}" destId="{A89DA352-8B21-4976-8324-43B0437BB7F1}" srcOrd="3" destOrd="0" presId="urn:microsoft.com/office/officeart/2018/2/layout/IconCircleList"/>
    <dgm:cxn modelId="{EEBA32E4-36FF-4715-86ED-7B12EAF575E2}" type="presParOf" srcId="{1CF96F0F-4487-41CB-AF5B-4214B6DDB3D4}" destId="{8828FFA8-5761-4836-840D-2028464CE1B9}" srcOrd="11" destOrd="0" presId="urn:microsoft.com/office/officeart/2018/2/layout/IconCircleList"/>
    <dgm:cxn modelId="{CEAEA01C-A8B4-44AD-9C9E-F80BC18EDBB1}" type="presParOf" srcId="{1CF96F0F-4487-41CB-AF5B-4214B6DDB3D4}" destId="{4B27A047-660E-41B7-A3C8-07EC8A02E8B0}" srcOrd="12" destOrd="0" presId="urn:microsoft.com/office/officeart/2018/2/layout/IconCircleList"/>
    <dgm:cxn modelId="{204CE10E-E6E8-46B7-9D59-8587A70DBE2A}" type="presParOf" srcId="{4B27A047-660E-41B7-A3C8-07EC8A02E8B0}" destId="{0CF88A1A-3D84-4924-AE17-236302E15318}" srcOrd="0" destOrd="0" presId="urn:microsoft.com/office/officeart/2018/2/layout/IconCircleList"/>
    <dgm:cxn modelId="{C3F888C3-8969-49DD-9C54-FDF85408994E}" type="presParOf" srcId="{4B27A047-660E-41B7-A3C8-07EC8A02E8B0}" destId="{4198F731-C8D7-4C7A-BF8A-3BF87ECEA913}" srcOrd="1" destOrd="0" presId="urn:microsoft.com/office/officeart/2018/2/layout/IconCircleList"/>
    <dgm:cxn modelId="{BAFA5445-2294-4CD8-8229-205C80484B61}" type="presParOf" srcId="{4B27A047-660E-41B7-A3C8-07EC8A02E8B0}" destId="{693844DD-1033-418F-A6DA-1BA2094DF9CA}" srcOrd="2" destOrd="0" presId="urn:microsoft.com/office/officeart/2018/2/layout/IconCircleList"/>
    <dgm:cxn modelId="{D96EC7C6-B725-4F1F-A602-34665223C99A}" type="presParOf" srcId="{4B27A047-660E-41B7-A3C8-07EC8A02E8B0}" destId="{39C015CB-A719-466A-BBAF-0FB0A1CA4AC7}" srcOrd="3" destOrd="0" presId="urn:microsoft.com/office/officeart/2018/2/layout/IconCircleList"/>
    <dgm:cxn modelId="{A0A39F69-B3D0-46DE-89EA-B011A8155190}" type="presParOf" srcId="{1CF96F0F-4487-41CB-AF5B-4214B6DDB3D4}" destId="{EC37CBFD-3023-44F9-9DFA-34786AFB753E}" srcOrd="13" destOrd="0" presId="urn:microsoft.com/office/officeart/2018/2/layout/IconCircleList"/>
    <dgm:cxn modelId="{06C54282-B7E8-4524-A73F-6E8C74108C76}" type="presParOf" srcId="{1CF96F0F-4487-41CB-AF5B-4214B6DDB3D4}" destId="{EF93D656-DF4F-4EC1-9D6D-EC6665FE4243}" srcOrd="14" destOrd="0" presId="urn:microsoft.com/office/officeart/2018/2/layout/IconCircleList"/>
    <dgm:cxn modelId="{2DA1D130-C54E-469F-97B8-3B10C370856C}" type="presParOf" srcId="{EF93D656-DF4F-4EC1-9D6D-EC6665FE4243}" destId="{E2807BB8-46DB-4632-8B89-CBD47076D2EC}" srcOrd="0" destOrd="0" presId="urn:microsoft.com/office/officeart/2018/2/layout/IconCircleList"/>
    <dgm:cxn modelId="{6E5FE0C3-8E89-4379-AF9F-608EED4BF4DD}" type="presParOf" srcId="{EF93D656-DF4F-4EC1-9D6D-EC6665FE4243}" destId="{1869EEB1-86FC-454B-94DF-292F36AD086A}" srcOrd="1" destOrd="0" presId="urn:microsoft.com/office/officeart/2018/2/layout/IconCircleList"/>
    <dgm:cxn modelId="{0490364A-6ECF-4CD3-9870-4EDD6FD59F6D}" type="presParOf" srcId="{EF93D656-DF4F-4EC1-9D6D-EC6665FE4243}" destId="{CB0856D4-416B-45B9-8F7E-B22C5C98E50E}" srcOrd="2" destOrd="0" presId="urn:microsoft.com/office/officeart/2018/2/layout/IconCircleList"/>
    <dgm:cxn modelId="{2027D427-5531-4BBE-A035-57B15B5E3E6E}" type="presParOf" srcId="{EF93D656-DF4F-4EC1-9D6D-EC6665FE4243}" destId="{6851B56F-49C6-4405-9682-241D69CFD40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E7B930-7257-4DDD-B951-86C86018DB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35A413E-DB00-4464-BAEF-837692F5A642}">
      <dgm:prSet/>
      <dgm:spPr/>
      <dgm:t>
        <a:bodyPr/>
        <a:lstStyle/>
        <a:p>
          <a:r>
            <a:rPr lang="en-US"/>
            <a:t>Taking steps to prevent the spread of infection can reduce the risk of developing sepsis. </a:t>
          </a:r>
        </a:p>
      </dgm:t>
    </dgm:pt>
    <dgm:pt modelId="{EBCC1F13-BC44-47CC-8FC2-B43E1BE2B0E7}" type="parTrans" cxnId="{E9ACF300-12CA-4F50-94F0-B2DC0BE11531}">
      <dgm:prSet/>
      <dgm:spPr/>
      <dgm:t>
        <a:bodyPr/>
        <a:lstStyle/>
        <a:p>
          <a:endParaRPr lang="en-US"/>
        </a:p>
      </dgm:t>
    </dgm:pt>
    <dgm:pt modelId="{78CB8017-C227-441F-8FC2-2377CAD227C0}" type="sibTrans" cxnId="{E9ACF300-12CA-4F50-94F0-B2DC0BE11531}">
      <dgm:prSet/>
      <dgm:spPr/>
      <dgm:t>
        <a:bodyPr/>
        <a:lstStyle/>
        <a:p>
          <a:endParaRPr lang="en-US"/>
        </a:p>
      </dgm:t>
    </dgm:pt>
    <dgm:pt modelId="{287C43A9-BB7A-4F35-A22D-307558A57F3B}">
      <dgm:prSet/>
      <dgm:spPr/>
      <dgm:t>
        <a:bodyPr/>
        <a:lstStyle/>
        <a:p>
          <a:r>
            <a:rPr lang="en-US"/>
            <a:t>Receiving vaccinations annually. Receiving vaccinations for flu, pneumonia, and other infections.</a:t>
          </a:r>
        </a:p>
      </dgm:t>
    </dgm:pt>
    <dgm:pt modelId="{7992E705-F0CF-413E-AD8E-3D7DC73E890A}" type="parTrans" cxnId="{51AE39A4-54B2-4652-8E3E-7DF79D27C008}">
      <dgm:prSet/>
      <dgm:spPr/>
      <dgm:t>
        <a:bodyPr/>
        <a:lstStyle/>
        <a:p>
          <a:endParaRPr lang="en-US"/>
        </a:p>
      </dgm:t>
    </dgm:pt>
    <dgm:pt modelId="{DEC98EDE-A718-4166-B5EF-2921A3B70B69}" type="sibTrans" cxnId="{51AE39A4-54B2-4652-8E3E-7DF79D27C008}">
      <dgm:prSet/>
      <dgm:spPr/>
      <dgm:t>
        <a:bodyPr/>
        <a:lstStyle/>
        <a:p>
          <a:endParaRPr lang="en-US"/>
        </a:p>
      </dgm:t>
    </dgm:pt>
    <dgm:pt modelId="{7A281A8F-1730-4BC4-8FA1-025C05BAF61D}">
      <dgm:prSet/>
      <dgm:spPr/>
      <dgm:t>
        <a:bodyPr/>
        <a:lstStyle/>
        <a:p>
          <a:r>
            <a:rPr lang="en-US"/>
            <a:t>Encourage good hygiene. Proper wound care, handwashing, and bathing regularly.</a:t>
          </a:r>
        </a:p>
      </dgm:t>
    </dgm:pt>
    <dgm:pt modelId="{B9978F18-F191-4CA2-8436-0F914A5313BB}" type="sibTrans" cxnId="{3C292883-DAAE-4F61-BEC5-2EB609E21D92}">
      <dgm:prSet/>
      <dgm:spPr/>
      <dgm:t>
        <a:bodyPr/>
        <a:lstStyle/>
        <a:p>
          <a:endParaRPr lang="en-US"/>
        </a:p>
      </dgm:t>
    </dgm:pt>
    <dgm:pt modelId="{4CBA2CDF-A13C-422F-9D82-4E6C6DF348D3}" type="parTrans" cxnId="{3C292883-DAAE-4F61-BEC5-2EB609E21D92}">
      <dgm:prSet/>
      <dgm:spPr/>
      <dgm:t>
        <a:bodyPr/>
        <a:lstStyle/>
        <a:p>
          <a:endParaRPr lang="en-US"/>
        </a:p>
      </dgm:t>
    </dgm:pt>
    <dgm:pt modelId="{DF91003A-5A1B-422F-BE76-44593E586F5A}">
      <dgm:prSet/>
      <dgm:spPr/>
      <dgm:t>
        <a:bodyPr/>
        <a:lstStyle/>
        <a:p>
          <a:r>
            <a:rPr lang="en-US"/>
            <a:t>Sustain mobility to reduce weakness and prevent pressure injury. </a:t>
          </a:r>
        </a:p>
      </dgm:t>
    </dgm:pt>
    <dgm:pt modelId="{EEA5E25D-A943-4526-91F2-6FBDFC7AF549}" type="sibTrans" cxnId="{1EB785B8-48C5-4DC7-8108-CB493ED29D63}">
      <dgm:prSet/>
      <dgm:spPr/>
      <dgm:t>
        <a:bodyPr/>
        <a:lstStyle/>
        <a:p>
          <a:endParaRPr lang="en-US"/>
        </a:p>
      </dgm:t>
    </dgm:pt>
    <dgm:pt modelId="{FA54A51E-7278-4E97-9C07-1B44AEE27CA6}" type="parTrans" cxnId="{1EB785B8-48C5-4DC7-8108-CB493ED29D63}">
      <dgm:prSet/>
      <dgm:spPr/>
      <dgm:t>
        <a:bodyPr/>
        <a:lstStyle/>
        <a:p>
          <a:endParaRPr lang="en-US"/>
        </a:p>
      </dgm:t>
    </dgm:pt>
    <dgm:pt modelId="{BCA2E344-653F-4E3C-A4B6-6DE6E2D206A6}">
      <dgm:prSet/>
      <dgm:spPr/>
      <dgm:t>
        <a:bodyPr/>
        <a:lstStyle/>
        <a:p>
          <a:r>
            <a:rPr lang="en-US"/>
            <a:t>Maintaining sufficient nutritional status. </a:t>
          </a:r>
        </a:p>
      </dgm:t>
    </dgm:pt>
    <dgm:pt modelId="{38AAFC51-A2DF-40DD-9967-5FCB476AD6C4}" type="sibTrans" cxnId="{E82C2C9E-2658-45F9-AA68-FE64C41AE597}">
      <dgm:prSet/>
      <dgm:spPr/>
      <dgm:t>
        <a:bodyPr/>
        <a:lstStyle/>
        <a:p>
          <a:endParaRPr lang="en-US"/>
        </a:p>
      </dgm:t>
    </dgm:pt>
    <dgm:pt modelId="{EC5913D9-14F3-425D-88C9-E13F49EDCC74}" type="parTrans" cxnId="{E82C2C9E-2658-45F9-AA68-FE64C41AE597}">
      <dgm:prSet/>
      <dgm:spPr/>
      <dgm:t>
        <a:bodyPr/>
        <a:lstStyle/>
        <a:p>
          <a:endParaRPr lang="en-US"/>
        </a:p>
      </dgm:t>
    </dgm:pt>
    <dgm:pt modelId="{2B415143-876D-4B6D-A23B-5F37C02F01F4}">
      <dgm:prSet/>
      <dgm:spPr/>
      <dgm:t>
        <a:bodyPr/>
        <a:lstStyle/>
        <a:p>
          <a:r>
            <a:rPr lang="en-US"/>
            <a:t>Obtaining immediate care when signs of infection are recognized. The sooner treatment is received, the better the outcome.</a:t>
          </a:r>
        </a:p>
      </dgm:t>
    </dgm:pt>
    <dgm:pt modelId="{B3679834-D974-4BEE-8FA7-800B14261893}" type="sibTrans" cxnId="{88023E4E-3A72-4DC5-A22F-610A5D6533AF}">
      <dgm:prSet/>
      <dgm:spPr/>
      <dgm:t>
        <a:bodyPr/>
        <a:lstStyle/>
        <a:p>
          <a:endParaRPr lang="en-US"/>
        </a:p>
      </dgm:t>
    </dgm:pt>
    <dgm:pt modelId="{745698B8-5CA7-46AE-9AEC-0A5E1A587B10}" type="parTrans" cxnId="{88023E4E-3A72-4DC5-A22F-610A5D6533AF}">
      <dgm:prSet/>
      <dgm:spPr/>
      <dgm:t>
        <a:bodyPr/>
        <a:lstStyle/>
        <a:p>
          <a:endParaRPr lang="en-US"/>
        </a:p>
      </dgm:t>
    </dgm:pt>
    <dgm:pt modelId="{C7133BFF-11F0-4F1B-A0FF-A0C766E4125B}" type="pres">
      <dgm:prSet presAssocID="{3CE7B930-7257-4DDD-B951-86C86018DBDC}" presName="linear" presStyleCnt="0">
        <dgm:presLayoutVars>
          <dgm:animLvl val="lvl"/>
          <dgm:resizeHandles val="exact"/>
        </dgm:presLayoutVars>
      </dgm:prSet>
      <dgm:spPr/>
    </dgm:pt>
    <dgm:pt modelId="{FD712359-4468-441B-A7AA-96D73B54959A}" type="pres">
      <dgm:prSet presAssocID="{035A413E-DB00-4464-BAEF-837692F5A642}" presName="parentText" presStyleLbl="node1" presStyleIdx="0" presStyleCnt="1">
        <dgm:presLayoutVars>
          <dgm:chMax val="0"/>
          <dgm:bulletEnabled val="1"/>
        </dgm:presLayoutVars>
      </dgm:prSet>
      <dgm:spPr/>
    </dgm:pt>
    <dgm:pt modelId="{58B1FD7A-F067-4A25-82FD-611437587373}" type="pres">
      <dgm:prSet presAssocID="{035A413E-DB00-4464-BAEF-837692F5A642}" presName="childText" presStyleLbl="revTx" presStyleIdx="0" presStyleCnt="1">
        <dgm:presLayoutVars>
          <dgm:bulletEnabled val="1"/>
        </dgm:presLayoutVars>
      </dgm:prSet>
      <dgm:spPr/>
    </dgm:pt>
  </dgm:ptLst>
  <dgm:cxnLst>
    <dgm:cxn modelId="{E9ACF300-12CA-4F50-94F0-B2DC0BE11531}" srcId="{3CE7B930-7257-4DDD-B951-86C86018DBDC}" destId="{035A413E-DB00-4464-BAEF-837692F5A642}" srcOrd="0" destOrd="0" parTransId="{EBCC1F13-BC44-47CC-8FC2-B43E1BE2B0E7}" sibTransId="{78CB8017-C227-441F-8FC2-2377CAD227C0}"/>
    <dgm:cxn modelId="{88023E4E-3A72-4DC5-A22F-610A5D6533AF}" srcId="{035A413E-DB00-4464-BAEF-837692F5A642}" destId="{2B415143-876D-4B6D-A23B-5F37C02F01F4}" srcOrd="4" destOrd="0" parTransId="{745698B8-5CA7-46AE-9AEC-0A5E1A587B10}" sibTransId="{B3679834-D974-4BEE-8FA7-800B14261893}"/>
    <dgm:cxn modelId="{75E57158-A32D-41DC-AB37-AC1AAB22D80F}" type="presOf" srcId="{DF91003A-5A1B-422F-BE76-44593E586F5A}" destId="{58B1FD7A-F067-4A25-82FD-611437587373}" srcOrd="0" destOrd="2" presId="urn:microsoft.com/office/officeart/2005/8/layout/vList2"/>
    <dgm:cxn modelId="{AC79BC7D-D738-4F35-8BF6-426FF2E6D16F}" type="presOf" srcId="{7A281A8F-1730-4BC4-8FA1-025C05BAF61D}" destId="{58B1FD7A-F067-4A25-82FD-611437587373}" srcOrd="0" destOrd="1" presId="urn:microsoft.com/office/officeart/2005/8/layout/vList2"/>
    <dgm:cxn modelId="{3EC5697F-1796-4937-98A2-880A4C13C48B}" type="presOf" srcId="{3CE7B930-7257-4DDD-B951-86C86018DBDC}" destId="{C7133BFF-11F0-4F1B-A0FF-A0C766E4125B}" srcOrd="0" destOrd="0" presId="urn:microsoft.com/office/officeart/2005/8/layout/vList2"/>
    <dgm:cxn modelId="{3C292883-DAAE-4F61-BEC5-2EB609E21D92}" srcId="{035A413E-DB00-4464-BAEF-837692F5A642}" destId="{7A281A8F-1730-4BC4-8FA1-025C05BAF61D}" srcOrd="1" destOrd="0" parTransId="{4CBA2CDF-A13C-422F-9D82-4E6C6DF348D3}" sibTransId="{B9978F18-F191-4CA2-8436-0F914A5313BB}"/>
    <dgm:cxn modelId="{8C635997-DD13-4915-9843-0FD1AF87073D}" type="presOf" srcId="{035A413E-DB00-4464-BAEF-837692F5A642}" destId="{FD712359-4468-441B-A7AA-96D73B54959A}" srcOrd="0" destOrd="0" presId="urn:microsoft.com/office/officeart/2005/8/layout/vList2"/>
    <dgm:cxn modelId="{E82C2C9E-2658-45F9-AA68-FE64C41AE597}" srcId="{035A413E-DB00-4464-BAEF-837692F5A642}" destId="{BCA2E344-653F-4E3C-A4B6-6DE6E2D206A6}" srcOrd="3" destOrd="0" parTransId="{EC5913D9-14F3-425D-88C9-E13F49EDCC74}" sibTransId="{38AAFC51-A2DF-40DD-9967-5FCB476AD6C4}"/>
    <dgm:cxn modelId="{51AE39A4-54B2-4652-8E3E-7DF79D27C008}" srcId="{035A413E-DB00-4464-BAEF-837692F5A642}" destId="{287C43A9-BB7A-4F35-A22D-307558A57F3B}" srcOrd="0" destOrd="0" parTransId="{7992E705-F0CF-413E-AD8E-3D7DC73E890A}" sibTransId="{DEC98EDE-A718-4166-B5EF-2921A3B70B69}"/>
    <dgm:cxn modelId="{1EB785B8-48C5-4DC7-8108-CB493ED29D63}" srcId="{035A413E-DB00-4464-BAEF-837692F5A642}" destId="{DF91003A-5A1B-422F-BE76-44593E586F5A}" srcOrd="2" destOrd="0" parTransId="{FA54A51E-7278-4E97-9C07-1B44AEE27CA6}" sibTransId="{EEA5E25D-A943-4526-91F2-6FBDFC7AF549}"/>
    <dgm:cxn modelId="{40052EC9-74F8-49D8-BDAE-A99FE006CAD4}" type="presOf" srcId="{2B415143-876D-4B6D-A23B-5F37C02F01F4}" destId="{58B1FD7A-F067-4A25-82FD-611437587373}" srcOrd="0" destOrd="4" presId="urn:microsoft.com/office/officeart/2005/8/layout/vList2"/>
    <dgm:cxn modelId="{95982DCF-AC9D-4437-91F8-503BCFA45F57}" type="presOf" srcId="{BCA2E344-653F-4E3C-A4B6-6DE6E2D206A6}" destId="{58B1FD7A-F067-4A25-82FD-611437587373}" srcOrd="0" destOrd="3" presId="urn:microsoft.com/office/officeart/2005/8/layout/vList2"/>
    <dgm:cxn modelId="{24FB65EA-C832-42EE-9E34-990F3C1E9A52}" type="presOf" srcId="{287C43A9-BB7A-4F35-A22D-307558A57F3B}" destId="{58B1FD7A-F067-4A25-82FD-611437587373}" srcOrd="0" destOrd="0" presId="urn:microsoft.com/office/officeart/2005/8/layout/vList2"/>
    <dgm:cxn modelId="{A452F6D5-DF2B-4876-A7FF-D5DEBB581A55}" type="presParOf" srcId="{C7133BFF-11F0-4F1B-A0FF-A0C766E4125B}" destId="{FD712359-4468-441B-A7AA-96D73B54959A}" srcOrd="0" destOrd="0" presId="urn:microsoft.com/office/officeart/2005/8/layout/vList2"/>
    <dgm:cxn modelId="{B6733DDD-6C52-4B6C-95CC-B3EBE4DD1693}" type="presParOf" srcId="{C7133BFF-11F0-4F1B-A0FF-A0C766E4125B}" destId="{58B1FD7A-F067-4A25-82FD-61143758737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5F58D-C77A-4FE1-8B51-559034CFD5C7}">
      <dsp:nvSpPr>
        <dsp:cNvPr id="0" name=""/>
        <dsp:cNvSpPr/>
      </dsp:nvSpPr>
      <dsp:spPr>
        <a:xfrm>
          <a:off x="968" y="829241"/>
          <a:ext cx="3398778" cy="21582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40CBDB7-7334-4A4A-AD39-1F1B7ECED55C}">
      <dsp:nvSpPr>
        <dsp:cNvPr id="0" name=""/>
        <dsp:cNvSpPr/>
      </dsp:nvSpPr>
      <dsp:spPr>
        <a:xfrm>
          <a:off x="378610" y="1188001"/>
          <a:ext cx="3398778" cy="2158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DSP's and caregivers- you will learn important risk factors associated </a:t>
          </a:r>
          <a:r>
            <a:rPr lang="en-US" sz="1700" kern="1200">
              <a:latin typeface="Calibri Light" panose="020F0302020204030204"/>
            </a:rPr>
            <a:t>with sepsis</a:t>
          </a:r>
          <a:r>
            <a:rPr lang="en-US" sz="1700" kern="1200"/>
            <a:t>, learn to recognize signs and symptoms, and how to report and </a:t>
          </a:r>
          <a:r>
            <a:rPr lang="en-US" sz="1700" kern="1200">
              <a:latin typeface="Calibri Light" panose="020F0302020204030204"/>
            </a:rPr>
            <a:t>document.</a:t>
          </a:r>
          <a:endParaRPr lang="en-US" sz="1700" kern="1200"/>
        </a:p>
      </dsp:txBody>
      <dsp:txXfrm>
        <a:off x="441822" y="1251213"/>
        <a:ext cx="3272354" cy="2031800"/>
      </dsp:txXfrm>
    </dsp:sp>
    <dsp:sp modelId="{D5C12329-F3B0-4424-8F01-34C988BB4CE4}">
      <dsp:nvSpPr>
        <dsp:cNvPr id="0" name=""/>
        <dsp:cNvSpPr/>
      </dsp:nvSpPr>
      <dsp:spPr>
        <a:xfrm>
          <a:off x="4155030" y="829241"/>
          <a:ext cx="3398778" cy="21582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020B72D-C9B5-449E-BFCD-349B99AE6631}">
      <dsp:nvSpPr>
        <dsp:cNvPr id="0" name=""/>
        <dsp:cNvSpPr/>
      </dsp:nvSpPr>
      <dsp:spPr>
        <a:xfrm>
          <a:off x="4532672" y="1188001"/>
          <a:ext cx="3398778" cy="21582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Support Coordinators-you will learn important risk factors associated with sepsis, understand the signs and symptoms that DSP's and caregivers are going to recognize and provide in documentation, and </a:t>
          </a:r>
          <a:r>
            <a:rPr lang="en-US" sz="1700" kern="1200">
              <a:latin typeface="Calibri Light" panose="020F0302020204030204"/>
            </a:rPr>
            <a:t>learn diagnosis</a:t>
          </a:r>
          <a:r>
            <a:rPr lang="en-US" sz="1700" kern="1200"/>
            <a:t> that may be associated with risk factors.</a:t>
          </a:r>
        </a:p>
      </dsp:txBody>
      <dsp:txXfrm>
        <a:off x="4595884" y="1251213"/>
        <a:ext cx="3272354" cy="2031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61BE9-B751-4202-87AF-A52894E528AA}">
      <dsp:nvSpPr>
        <dsp:cNvPr id="0" name=""/>
        <dsp:cNvSpPr/>
      </dsp:nvSpPr>
      <dsp:spPr>
        <a:xfrm>
          <a:off x="0" y="0"/>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FB0B0-1CA7-4510-9120-8DD6D206B971}">
      <dsp:nvSpPr>
        <dsp:cNvPr id="0" name=""/>
        <dsp:cNvSpPr/>
      </dsp:nvSpPr>
      <dsp:spPr>
        <a:xfrm>
          <a:off x="0" y="0"/>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kern="1200">
              <a:latin typeface="Arial"/>
              <a:cs typeface="Arial"/>
            </a:rPr>
            <a:t>Antibiotics-</a:t>
          </a:r>
          <a:r>
            <a:rPr lang="en-US" sz="1000" kern="1200">
              <a:latin typeface="Arial"/>
              <a:cs typeface="Arial"/>
            </a:rPr>
            <a:t> will be started quickly.  A broad-spectrum antibiotic will be administered until culture and sensitivity tests are complete to identify bacteria.  Antibiotic may be changed or an additional medication added once tests are complete.</a:t>
          </a:r>
          <a:endParaRPr lang="en-US" sz="1000" b="0" i="0" u="none" strike="noStrike" kern="1200" cap="none" baseline="0" noProof="0">
            <a:solidFill>
              <a:srgbClr val="010000"/>
            </a:solidFill>
            <a:latin typeface="Arial"/>
            <a:cs typeface="Arial"/>
          </a:endParaRPr>
        </a:p>
      </dsp:txBody>
      <dsp:txXfrm>
        <a:off x="0" y="0"/>
        <a:ext cx="4869656" cy="638175"/>
      </dsp:txXfrm>
    </dsp:sp>
    <dsp:sp modelId="{C9C48EF2-D590-464B-8D80-30D46D35608E}">
      <dsp:nvSpPr>
        <dsp:cNvPr id="0" name=""/>
        <dsp:cNvSpPr/>
      </dsp:nvSpPr>
      <dsp:spPr>
        <a:xfrm>
          <a:off x="0" y="638175"/>
          <a:ext cx="4869656"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7E3CD1-484D-4A25-9F82-B09D79C4753C}">
      <dsp:nvSpPr>
        <dsp:cNvPr id="0" name=""/>
        <dsp:cNvSpPr/>
      </dsp:nvSpPr>
      <dsp:spPr>
        <a:xfrm>
          <a:off x="0" y="638175"/>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Arial"/>
              <a:cs typeface="Arial"/>
            </a:rPr>
            <a:t>IV fluids- increase blood volume and urine output, keep fluids circulating to vital organs</a:t>
          </a:r>
        </a:p>
      </dsp:txBody>
      <dsp:txXfrm>
        <a:off x="0" y="638175"/>
        <a:ext cx="4869656" cy="638175"/>
      </dsp:txXfrm>
    </dsp:sp>
    <dsp:sp modelId="{1CF14D0B-EE95-4DA0-96E4-7745574F17D1}">
      <dsp:nvSpPr>
        <dsp:cNvPr id="0" name=""/>
        <dsp:cNvSpPr/>
      </dsp:nvSpPr>
      <dsp:spPr>
        <a:xfrm>
          <a:off x="0" y="1276350"/>
          <a:ext cx="4869656"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8AE59-E307-4AE4-858C-39B74E4A9F60}">
      <dsp:nvSpPr>
        <dsp:cNvPr id="0" name=""/>
        <dsp:cNvSpPr/>
      </dsp:nvSpPr>
      <dsp:spPr>
        <a:xfrm>
          <a:off x="0" y="1276350"/>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Arial"/>
              <a:cs typeface="Arial"/>
            </a:rPr>
            <a:t>Vasopressors-constricts blood vessels and increases blood pressure</a:t>
          </a:r>
        </a:p>
      </dsp:txBody>
      <dsp:txXfrm>
        <a:off x="0" y="1276350"/>
        <a:ext cx="4869656" cy="638175"/>
      </dsp:txXfrm>
    </dsp:sp>
    <dsp:sp modelId="{EF4E5955-BBC8-43D0-9895-2A04CAA3AEBC}">
      <dsp:nvSpPr>
        <dsp:cNvPr id="0" name=""/>
        <dsp:cNvSpPr/>
      </dsp:nvSpPr>
      <dsp:spPr>
        <a:xfrm>
          <a:off x="0" y="1914524"/>
          <a:ext cx="4869656"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4916E-94CE-41E4-8CC9-6F3B897CD7F0}">
      <dsp:nvSpPr>
        <dsp:cNvPr id="0" name=""/>
        <dsp:cNvSpPr/>
      </dsp:nvSpPr>
      <dsp:spPr>
        <a:xfrm>
          <a:off x="0" y="1914525"/>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Arial"/>
              <a:cs typeface="Arial"/>
            </a:rPr>
            <a:t>Corticosteroids-reduces inflammation and triggers tissue repair</a:t>
          </a:r>
        </a:p>
      </dsp:txBody>
      <dsp:txXfrm>
        <a:off x="0" y="1914525"/>
        <a:ext cx="4869656" cy="638175"/>
      </dsp:txXfrm>
    </dsp:sp>
    <dsp:sp modelId="{D0EAB8DF-BBB5-46DF-8BD0-F42284555393}">
      <dsp:nvSpPr>
        <dsp:cNvPr id="0" name=""/>
        <dsp:cNvSpPr/>
      </dsp:nvSpPr>
      <dsp:spPr>
        <a:xfrm>
          <a:off x="0" y="2552700"/>
          <a:ext cx="4869656"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96991-D450-483E-8297-B987CE437606}">
      <dsp:nvSpPr>
        <dsp:cNvPr id="0" name=""/>
        <dsp:cNvSpPr/>
      </dsp:nvSpPr>
      <dsp:spPr>
        <a:xfrm>
          <a:off x="0" y="2552700"/>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Arial"/>
              <a:cs typeface="Arial"/>
            </a:rPr>
            <a:t>Insulin- helps to control blood sugar levels</a:t>
          </a:r>
        </a:p>
      </dsp:txBody>
      <dsp:txXfrm>
        <a:off x="0" y="2552700"/>
        <a:ext cx="4869656" cy="638175"/>
      </dsp:txXfrm>
    </dsp:sp>
    <dsp:sp modelId="{8EE36851-C932-4E54-AEAC-53AA2FE36CA9}">
      <dsp:nvSpPr>
        <dsp:cNvPr id="0" name=""/>
        <dsp:cNvSpPr/>
      </dsp:nvSpPr>
      <dsp:spPr>
        <a:xfrm>
          <a:off x="0" y="3190874"/>
          <a:ext cx="4869656"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2FA80-5181-4986-95AA-4B1FB2664270}">
      <dsp:nvSpPr>
        <dsp:cNvPr id="0" name=""/>
        <dsp:cNvSpPr/>
      </dsp:nvSpPr>
      <dsp:spPr>
        <a:xfrm>
          <a:off x="0" y="3190875"/>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Arial"/>
              <a:cs typeface="Arial"/>
            </a:rPr>
            <a:t>Pain relief- pain, discomfort, and fever</a:t>
          </a:r>
        </a:p>
      </dsp:txBody>
      <dsp:txXfrm>
        <a:off x="0" y="3190875"/>
        <a:ext cx="4869656" cy="638175"/>
      </dsp:txXfrm>
    </dsp:sp>
    <dsp:sp modelId="{79467DDA-6530-4984-93ED-5DB32DCFBFB0}">
      <dsp:nvSpPr>
        <dsp:cNvPr id="0" name=""/>
        <dsp:cNvSpPr/>
      </dsp:nvSpPr>
      <dsp:spPr>
        <a:xfrm>
          <a:off x="0" y="3829050"/>
          <a:ext cx="4869656"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324AB-3358-45FD-932C-2EC13DFEEC5E}">
      <dsp:nvSpPr>
        <dsp:cNvPr id="0" name=""/>
        <dsp:cNvSpPr/>
      </dsp:nvSpPr>
      <dsp:spPr>
        <a:xfrm>
          <a:off x="0" y="3829050"/>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a:latin typeface="Arial"/>
              <a:cs typeface="Arial"/>
            </a:rPr>
            <a:t>Sedatives- if a ventilator is required </a:t>
          </a:r>
        </a:p>
      </dsp:txBody>
      <dsp:txXfrm>
        <a:off x="0" y="3829050"/>
        <a:ext cx="4869656" cy="638175"/>
      </dsp:txXfrm>
    </dsp:sp>
    <dsp:sp modelId="{8A79F792-AA5C-44BC-BFB1-7C16129E28EC}">
      <dsp:nvSpPr>
        <dsp:cNvPr id="0" name=""/>
        <dsp:cNvSpPr/>
      </dsp:nvSpPr>
      <dsp:spPr>
        <a:xfrm>
          <a:off x="0" y="4467225"/>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38BEA-F7B0-4CE9-B350-51419F933E5C}">
      <dsp:nvSpPr>
        <dsp:cNvPr id="0" name=""/>
        <dsp:cNvSpPr/>
      </dsp:nvSpPr>
      <dsp:spPr>
        <a:xfrm>
          <a:off x="0" y="4467225"/>
          <a:ext cx="4869656"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latin typeface="Arial"/>
              <a:cs typeface="Arial"/>
            </a:rPr>
            <a:t>(Johns Hopkins, </a:t>
          </a:r>
          <a:r>
            <a:rPr lang="en-US" sz="1000" kern="1200" err="1">
              <a:latin typeface="Arial"/>
              <a:cs typeface="Arial"/>
            </a:rPr>
            <a:t>n.d</a:t>
          </a:r>
          <a:r>
            <a:rPr lang="en-US" sz="1000" kern="1200">
              <a:latin typeface="Arial"/>
              <a:cs typeface="Arial"/>
            </a:rPr>
            <a:t>) (Mayo Clinic, 2018)</a:t>
          </a:r>
        </a:p>
      </dsp:txBody>
      <dsp:txXfrm>
        <a:off x="0" y="4467225"/>
        <a:ext cx="4869656" cy="638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BFE17-4A15-456B-89B8-850DE60006B3}">
      <dsp:nvSpPr>
        <dsp:cNvPr id="0" name=""/>
        <dsp:cNvSpPr/>
      </dsp:nvSpPr>
      <dsp:spPr>
        <a:xfrm>
          <a:off x="308322" y="803407"/>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8F288-D763-4BD5-80B1-0BB54EFACFC9}">
      <dsp:nvSpPr>
        <dsp:cNvPr id="0" name=""/>
        <dsp:cNvSpPr/>
      </dsp:nvSpPr>
      <dsp:spPr>
        <a:xfrm>
          <a:off x="460349" y="955434"/>
          <a:ext cx="419882" cy="4198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1E68F-D1AE-4AB7-BCAE-AB05A6CE8A8E}">
      <dsp:nvSpPr>
        <dsp:cNvPr id="0" name=""/>
        <dsp:cNvSpPr/>
      </dsp:nvSpPr>
      <dsp:spPr>
        <a:xfrm>
          <a:off x="1187387" y="803407"/>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cs typeface="Arial"/>
            </a:rPr>
            <a:t>Septic shock-</a:t>
          </a:r>
          <a:r>
            <a:rPr lang="en-US" sz="1100" kern="1200">
              <a:latin typeface="Arial"/>
              <a:cs typeface="Arial"/>
            </a:rPr>
            <a:t>Toxins released by the bacteria in the bloodstream can cause extremely low blood flow, serious drop in blood pressure which may result in organ or tissue damage</a:t>
          </a:r>
          <a:endParaRPr lang="en-US" sz="1100" b="0" i="0" u="none" strike="noStrike" kern="1200" cap="none" baseline="0" noProof="0">
            <a:latin typeface="Arial"/>
            <a:cs typeface="Arial"/>
          </a:endParaRPr>
        </a:p>
      </dsp:txBody>
      <dsp:txXfrm>
        <a:off x="1187387" y="803407"/>
        <a:ext cx="1706420" cy="723935"/>
      </dsp:txXfrm>
    </dsp:sp>
    <dsp:sp modelId="{E304F0BC-FB92-4940-8EF2-A4A98F6F7519}">
      <dsp:nvSpPr>
        <dsp:cNvPr id="0" name=""/>
        <dsp:cNvSpPr/>
      </dsp:nvSpPr>
      <dsp:spPr>
        <a:xfrm>
          <a:off x="3191138" y="803407"/>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7D101-24EE-4E55-A2F6-0FC940ADD019}">
      <dsp:nvSpPr>
        <dsp:cNvPr id="0" name=""/>
        <dsp:cNvSpPr/>
      </dsp:nvSpPr>
      <dsp:spPr>
        <a:xfrm>
          <a:off x="3343164" y="955434"/>
          <a:ext cx="419882" cy="41988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9709B-A632-4E5E-8F03-550A60AB25E3}">
      <dsp:nvSpPr>
        <dsp:cNvPr id="0" name=""/>
        <dsp:cNvSpPr/>
      </dsp:nvSpPr>
      <dsp:spPr>
        <a:xfrm>
          <a:off x="4070203" y="803407"/>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cs typeface="Arial"/>
            </a:rPr>
            <a:t>Acute respiratory distress syndrome (ARDS). </a:t>
          </a:r>
          <a:r>
            <a:rPr lang="en-US" sz="1100" kern="1200">
              <a:latin typeface="Arial"/>
              <a:cs typeface="Arial"/>
            </a:rPr>
            <a:t>ARDS is a life-threatening condition  that prevents adequate oxygen from reaching the lungs and blood. ARDS can result in permanent lung damage and may result the person being placed on a ventilator to assist with breathing </a:t>
          </a:r>
        </a:p>
      </dsp:txBody>
      <dsp:txXfrm>
        <a:off x="4070203" y="803407"/>
        <a:ext cx="1706420" cy="723935"/>
      </dsp:txXfrm>
    </dsp:sp>
    <dsp:sp modelId="{F904ECFD-D595-40DC-9063-1E62DB82B828}">
      <dsp:nvSpPr>
        <dsp:cNvPr id="0" name=""/>
        <dsp:cNvSpPr/>
      </dsp:nvSpPr>
      <dsp:spPr>
        <a:xfrm>
          <a:off x="6073954" y="803407"/>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82189-197F-47D7-A74E-ABA280F1B2A2}">
      <dsp:nvSpPr>
        <dsp:cNvPr id="0" name=""/>
        <dsp:cNvSpPr/>
      </dsp:nvSpPr>
      <dsp:spPr>
        <a:xfrm>
          <a:off x="6225980" y="955434"/>
          <a:ext cx="419882" cy="41988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95A4B-B4CA-4BA7-8615-A8B48FBD0244}">
      <dsp:nvSpPr>
        <dsp:cNvPr id="0" name=""/>
        <dsp:cNvSpPr/>
      </dsp:nvSpPr>
      <dsp:spPr>
        <a:xfrm>
          <a:off x="6953019" y="803407"/>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cs typeface="Arial"/>
            </a:rPr>
            <a:t>Kidney failure</a:t>
          </a:r>
          <a:r>
            <a:rPr lang="en-US" sz="1100" kern="1200">
              <a:latin typeface="Arial"/>
              <a:cs typeface="Arial"/>
            </a:rPr>
            <a:t> (May require dialysis)</a:t>
          </a:r>
          <a:endParaRPr lang="en-US" sz="1100" kern="1200">
            <a:latin typeface="Calibri Light"/>
            <a:cs typeface="Calibri Light"/>
          </a:endParaRPr>
        </a:p>
      </dsp:txBody>
      <dsp:txXfrm>
        <a:off x="6953019" y="803407"/>
        <a:ext cx="1706420" cy="723935"/>
      </dsp:txXfrm>
    </dsp:sp>
    <dsp:sp modelId="{8E979E77-2334-49C0-8BF5-CF5D1C113926}">
      <dsp:nvSpPr>
        <dsp:cNvPr id="0" name=""/>
        <dsp:cNvSpPr/>
      </dsp:nvSpPr>
      <dsp:spPr>
        <a:xfrm>
          <a:off x="308322" y="2500625"/>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72AAC-5D97-4EF4-9211-CBF7687BA89D}">
      <dsp:nvSpPr>
        <dsp:cNvPr id="0" name=""/>
        <dsp:cNvSpPr/>
      </dsp:nvSpPr>
      <dsp:spPr>
        <a:xfrm>
          <a:off x="460349" y="2652652"/>
          <a:ext cx="419882" cy="41988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CCBA1-FAB9-4551-8F86-F19A9FF1E088}">
      <dsp:nvSpPr>
        <dsp:cNvPr id="0" name=""/>
        <dsp:cNvSpPr/>
      </dsp:nvSpPr>
      <dsp:spPr>
        <a:xfrm>
          <a:off x="1187387" y="2500625"/>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cs typeface="Arial"/>
            </a:rPr>
            <a:t>Tissue death</a:t>
          </a:r>
          <a:r>
            <a:rPr lang="en-US" sz="1100" kern="1200">
              <a:latin typeface="Arial"/>
              <a:cs typeface="Arial"/>
            </a:rPr>
            <a:t> (gangrene) of fingers or toes that may require amputation. Small blood clots can form throughout your body. The clots block the flow of blood and oxygen to vital organs and other parts of the body. The clots can increase the risk of organ failure and tissue death</a:t>
          </a:r>
        </a:p>
      </dsp:txBody>
      <dsp:txXfrm>
        <a:off x="1187387" y="2500625"/>
        <a:ext cx="1706420" cy="723935"/>
      </dsp:txXfrm>
    </dsp:sp>
    <dsp:sp modelId="{0A2F6428-9889-403B-B0A1-51F483E37151}">
      <dsp:nvSpPr>
        <dsp:cNvPr id="0" name=""/>
        <dsp:cNvSpPr/>
      </dsp:nvSpPr>
      <dsp:spPr>
        <a:xfrm>
          <a:off x="3191138" y="2500625"/>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4FC45-676C-4A01-B419-2407DDD223C4}">
      <dsp:nvSpPr>
        <dsp:cNvPr id="0" name=""/>
        <dsp:cNvSpPr/>
      </dsp:nvSpPr>
      <dsp:spPr>
        <a:xfrm>
          <a:off x="3343164" y="2652652"/>
          <a:ext cx="419882" cy="41988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C0B6F-0873-4F64-8214-DD31E9C403DF}">
      <dsp:nvSpPr>
        <dsp:cNvPr id="0" name=""/>
        <dsp:cNvSpPr/>
      </dsp:nvSpPr>
      <dsp:spPr>
        <a:xfrm>
          <a:off x="4070203" y="2500625"/>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cs typeface="Arial"/>
            </a:rPr>
            <a:t>Permanent brain damage</a:t>
          </a:r>
          <a:r>
            <a:rPr lang="en-US" sz="1100" kern="1200">
              <a:latin typeface="Arial"/>
              <a:cs typeface="Arial"/>
            </a:rPr>
            <a:t>, which can cause memory problems or more severe symptoms</a:t>
          </a:r>
        </a:p>
      </dsp:txBody>
      <dsp:txXfrm>
        <a:off x="4070203" y="2500625"/>
        <a:ext cx="1706420" cy="723935"/>
      </dsp:txXfrm>
    </dsp:sp>
    <dsp:sp modelId="{03B7562B-6423-4377-9BE1-002BE6BABE36}">
      <dsp:nvSpPr>
        <dsp:cNvPr id="0" name=""/>
        <dsp:cNvSpPr/>
      </dsp:nvSpPr>
      <dsp:spPr>
        <a:xfrm>
          <a:off x="6073954" y="2500625"/>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1BAC1-EB43-45F0-94C6-BD6E4FAA078F}">
      <dsp:nvSpPr>
        <dsp:cNvPr id="0" name=""/>
        <dsp:cNvSpPr/>
      </dsp:nvSpPr>
      <dsp:spPr>
        <a:xfrm>
          <a:off x="6225980" y="2652652"/>
          <a:ext cx="419882" cy="41988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DA352-8B21-4976-8324-43B0437BB7F1}">
      <dsp:nvSpPr>
        <dsp:cNvPr id="0" name=""/>
        <dsp:cNvSpPr/>
      </dsp:nvSpPr>
      <dsp:spPr>
        <a:xfrm>
          <a:off x="6953019" y="2500625"/>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cs typeface="Arial"/>
            </a:rPr>
            <a:t>Endocarditis-</a:t>
          </a:r>
          <a:r>
            <a:rPr lang="en-US" sz="1100" kern="1200">
              <a:latin typeface="Arial"/>
              <a:cs typeface="Arial"/>
            </a:rPr>
            <a:t> Damage to the heart valves which can lead to heart failure.</a:t>
          </a:r>
        </a:p>
      </dsp:txBody>
      <dsp:txXfrm>
        <a:off x="6953019" y="2500625"/>
        <a:ext cx="1706420" cy="723935"/>
      </dsp:txXfrm>
    </dsp:sp>
    <dsp:sp modelId="{0CF88A1A-3D84-4924-AE17-236302E15318}">
      <dsp:nvSpPr>
        <dsp:cNvPr id="0" name=""/>
        <dsp:cNvSpPr/>
      </dsp:nvSpPr>
      <dsp:spPr>
        <a:xfrm>
          <a:off x="308322" y="4197843"/>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8F731-C8D7-4C7A-BF8A-3BF87ECEA913}">
      <dsp:nvSpPr>
        <dsp:cNvPr id="0" name=""/>
        <dsp:cNvSpPr/>
      </dsp:nvSpPr>
      <dsp:spPr>
        <a:xfrm>
          <a:off x="460349" y="4349869"/>
          <a:ext cx="419882" cy="419882"/>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015CB-A719-466A-BBAF-0FB0A1CA4AC7}">
      <dsp:nvSpPr>
        <dsp:cNvPr id="0" name=""/>
        <dsp:cNvSpPr/>
      </dsp:nvSpPr>
      <dsp:spPr>
        <a:xfrm>
          <a:off x="1187387" y="4197843"/>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cs typeface="Arial"/>
            </a:rPr>
            <a:t>Post-sepsis syndrome</a:t>
          </a:r>
          <a:r>
            <a:rPr lang="en-US" sz="1100" kern="1200">
              <a:latin typeface="Arial"/>
              <a:cs typeface="Arial"/>
            </a:rPr>
            <a:t>-consistent cognitive, psychological, physical, and medical defects following severe sepsis</a:t>
          </a:r>
          <a:r>
            <a:rPr lang="en-US" sz="1100" kern="1200">
              <a:latin typeface="Arial"/>
              <a:cs typeface="Calibri Light"/>
            </a:rPr>
            <a:t>(</a:t>
          </a:r>
          <a:r>
            <a:rPr lang="en-US" sz="1100" kern="1200">
              <a:latin typeface="Arial"/>
              <a:cs typeface="Arial"/>
            </a:rPr>
            <a:t>Mostel, et al., 2019).</a:t>
          </a:r>
        </a:p>
      </dsp:txBody>
      <dsp:txXfrm>
        <a:off x="1187387" y="4197843"/>
        <a:ext cx="1706420" cy="723935"/>
      </dsp:txXfrm>
    </dsp:sp>
    <dsp:sp modelId="{E2807BB8-46DB-4632-8B89-CBD47076D2EC}">
      <dsp:nvSpPr>
        <dsp:cNvPr id="0" name=""/>
        <dsp:cNvSpPr/>
      </dsp:nvSpPr>
      <dsp:spPr>
        <a:xfrm>
          <a:off x="3191138" y="4197843"/>
          <a:ext cx="723935" cy="723935"/>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9EEB1-86FC-454B-94DF-292F36AD086A}">
      <dsp:nvSpPr>
        <dsp:cNvPr id="0" name=""/>
        <dsp:cNvSpPr/>
      </dsp:nvSpPr>
      <dsp:spPr>
        <a:xfrm>
          <a:off x="3343164" y="4349869"/>
          <a:ext cx="419882" cy="419882"/>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1B56F-49C6-4405-9682-241D69CFD405}">
      <dsp:nvSpPr>
        <dsp:cNvPr id="0" name=""/>
        <dsp:cNvSpPr/>
      </dsp:nvSpPr>
      <dsp:spPr>
        <a:xfrm>
          <a:off x="4070203" y="4197843"/>
          <a:ext cx="1706420" cy="723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100000"/>
            </a:lnSpc>
            <a:spcBef>
              <a:spcPct val="0"/>
            </a:spcBef>
            <a:spcAft>
              <a:spcPct val="35000"/>
            </a:spcAft>
            <a:buNone/>
          </a:pPr>
          <a:r>
            <a:rPr lang="en-US" sz="1100" b="1" kern="1200">
              <a:latin typeface="Arial"/>
              <a:cs typeface="Arial"/>
            </a:rPr>
            <a:t>Death</a:t>
          </a:r>
          <a:r>
            <a:rPr lang="en-US" sz="1100" kern="1200">
              <a:latin typeface="Arial"/>
              <a:cs typeface="Arial"/>
            </a:rPr>
            <a:t>- due to multiple organ failure</a:t>
          </a:r>
          <a:r>
            <a:rPr lang="en-US" sz="1100" kern="1200">
              <a:latin typeface="Calibri Light"/>
              <a:cs typeface="Calibri Light"/>
            </a:rPr>
            <a:t>.                                        </a:t>
          </a:r>
          <a:endParaRPr lang="en-US" sz="1100" kern="1200">
            <a:latin typeface="Calibri Light" panose="020F0302020204030204"/>
          </a:endParaRPr>
        </a:p>
      </dsp:txBody>
      <dsp:txXfrm>
        <a:off x="4070203" y="4197843"/>
        <a:ext cx="1706420" cy="723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12359-4468-441B-A7AA-96D73B54959A}">
      <dsp:nvSpPr>
        <dsp:cNvPr id="0" name=""/>
        <dsp:cNvSpPr/>
      </dsp:nvSpPr>
      <dsp:spPr>
        <a:xfrm>
          <a:off x="0" y="349801"/>
          <a:ext cx="4941519" cy="1429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Taking steps to prevent the spread of infection can reduce the risk of developing sepsis. </a:t>
          </a:r>
        </a:p>
      </dsp:txBody>
      <dsp:txXfrm>
        <a:off x="69794" y="419595"/>
        <a:ext cx="4801931" cy="1290152"/>
      </dsp:txXfrm>
    </dsp:sp>
    <dsp:sp modelId="{58B1FD7A-F067-4A25-82FD-611437587373}">
      <dsp:nvSpPr>
        <dsp:cNvPr id="0" name=""/>
        <dsp:cNvSpPr/>
      </dsp:nvSpPr>
      <dsp:spPr>
        <a:xfrm>
          <a:off x="0" y="1779541"/>
          <a:ext cx="4941519"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9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Receiving vaccinations annually. Receiving vaccinations for flu, pneumonia, and other infections.</a:t>
          </a:r>
        </a:p>
        <a:p>
          <a:pPr marL="228600" lvl="1" indent="-228600" algn="l" defTabSz="889000">
            <a:lnSpc>
              <a:spcPct val="90000"/>
            </a:lnSpc>
            <a:spcBef>
              <a:spcPct val="0"/>
            </a:spcBef>
            <a:spcAft>
              <a:spcPct val="20000"/>
            </a:spcAft>
            <a:buChar char="•"/>
          </a:pPr>
          <a:r>
            <a:rPr lang="en-US" sz="2000" kern="1200"/>
            <a:t>Encourage good hygiene. Proper wound care, handwashing, and bathing regularly.</a:t>
          </a:r>
        </a:p>
        <a:p>
          <a:pPr marL="228600" lvl="1" indent="-228600" algn="l" defTabSz="889000">
            <a:lnSpc>
              <a:spcPct val="90000"/>
            </a:lnSpc>
            <a:spcBef>
              <a:spcPct val="0"/>
            </a:spcBef>
            <a:spcAft>
              <a:spcPct val="20000"/>
            </a:spcAft>
            <a:buChar char="•"/>
          </a:pPr>
          <a:r>
            <a:rPr lang="en-US" sz="2000" kern="1200"/>
            <a:t>Sustain mobility to reduce weakness and prevent pressure injury. </a:t>
          </a:r>
        </a:p>
        <a:p>
          <a:pPr marL="228600" lvl="1" indent="-228600" algn="l" defTabSz="889000">
            <a:lnSpc>
              <a:spcPct val="90000"/>
            </a:lnSpc>
            <a:spcBef>
              <a:spcPct val="0"/>
            </a:spcBef>
            <a:spcAft>
              <a:spcPct val="20000"/>
            </a:spcAft>
            <a:buChar char="•"/>
          </a:pPr>
          <a:r>
            <a:rPr lang="en-US" sz="2000" kern="1200"/>
            <a:t>Maintaining sufficient nutritional status. </a:t>
          </a:r>
        </a:p>
        <a:p>
          <a:pPr marL="228600" lvl="1" indent="-228600" algn="l" defTabSz="889000">
            <a:lnSpc>
              <a:spcPct val="90000"/>
            </a:lnSpc>
            <a:spcBef>
              <a:spcPct val="0"/>
            </a:spcBef>
            <a:spcAft>
              <a:spcPct val="20000"/>
            </a:spcAft>
            <a:buChar char="•"/>
          </a:pPr>
          <a:r>
            <a:rPr lang="en-US" sz="2000" kern="1200"/>
            <a:t>Obtaining immediate care when signs of infection are recognized. The sooner treatment is received, the better the outcome.</a:t>
          </a:r>
        </a:p>
      </dsp:txBody>
      <dsp:txXfrm>
        <a:off x="0" y="1779541"/>
        <a:ext cx="4941519" cy="37674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772EAB0-0D3E-43F4-893C-513DE18F6570}" type="datetimeFigureOut">
              <a:rPr lang="en-US" smtClean="0"/>
              <a:t>10/29/2020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ADC6558-B6D6-4F53-835C-49D350EFE1F3}" type="slidenum">
              <a:rPr lang="en-US" smtClean="0"/>
              <a:t>‹#›</a:t>
            </a:fld>
            <a:endParaRPr lang="en-US"/>
          </a:p>
        </p:txBody>
      </p:sp>
    </p:spTree>
    <p:extLst>
      <p:ext uri="{BB962C8B-B14F-4D97-AF65-F5344CB8AC3E}">
        <p14:creationId xmlns:p14="http://schemas.microsoft.com/office/powerpoint/2010/main" val="30681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C6558-B6D6-4F53-835C-49D350EFE1F3}" type="slidenum">
              <a:rPr lang="en-US" smtClean="0"/>
              <a:t>3</a:t>
            </a:fld>
            <a:endParaRPr lang="en-US"/>
          </a:p>
        </p:txBody>
      </p:sp>
    </p:spTree>
    <p:extLst>
      <p:ext uri="{BB962C8B-B14F-4D97-AF65-F5344CB8AC3E}">
        <p14:creationId xmlns:p14="http://schemas.microsoft.com/office/powerpoint/2010/main" val="286160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B22BDFC-610D-41E4-80EA-3D30B84093F2}"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609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26AD-D73F-4D91-A98C-08A80F5A3723}"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648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83EAF-D397-4B15-B05E-54499017B8C8}"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6491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EAF7-5FC3-48E4-AEFA-B2D4297FE996}"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8581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EA7BEC-67C9-4EAB-9F33-F5F75746D3EB}"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1754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3259A8-11AE-4EA0-B01D-F279DF0ED59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6721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7AC60-B80F-444F-8709-F4E8B9BD0C3B}" type="datetime1">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2239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6B6D7-F43D-47BA-B866-9C5DB5CBE5FD}" type="datetime1">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319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FFDD1-713A-49B6-9946-025512DEA13A}" type="datetime1">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54778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035F2F-354F-42BD-AA65-5B9DA52B15AE}"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4495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D3647C-0F73-4FF0-9D7A-0C5A7EE21473}"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spTree>
    <p:extLst>
      <p:ext uri="{BB962C8B-B14F-4D97-AF65-F5344CB8AC3E}">
        <p14:creationId xmlns:p14="http://schemas.microsoft.com/office/powerpoint/2010/main" val="32552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2BC4CF-3BF3-4F81-B95D-C93608B35970}" type="datetime1">
              <a:rPr lang="en-US" smtClean="0"/>
              <a:t>10/29/2020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BD403-32A3-456F-9E42-157C52AD5E0F}" type="slidenum">
              <a:rPr lang="en-US" smtClean="0"/>
              <a:t>‹#›</a:t>
            </a:fld>
            <a:endParaRPr lang="en-US"/>
          </a:p>
        </p:txBody>
      </p:sp>
    </p:spTree>
    <p:extLst>
      <p:ext uri="{BB962C8B-B14F-4D97-AF65-F5344CB8AC3E}">
        <p14:creationId xmlns:p14="http://schemas.microsoft.com/office/powerpoint/2010/main" val="4098329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healthline.com/health/septicemia" TargetMode="External"/><Relationship Id="rId3" Type="http://schemas.openxmlformats.org/officeDocument/2006/relationships/hyperlink" Target="https://www.cdc.gov/vitalsigns/pdf/2016-08-vitalsigns.pdf" TargetMode="External"/><Relationship Id="rId7" Type="http://schemas.openxmlformats.org/officeDocument/2006/relationships/hyperlink" Target="https://www.healthline.com/health/sepsis" TargetMode="External"/><Relationship Id="rId2" Type="http://schemas.openxmlformats.org/officeDocument/2006/relationships/hyperlink" Target="https://www.cdc.gov/sepsis/what-is-sepsis.html" TargetMode="External"/><Relationship Id="rId1" Type="http://schemas.openxmlformats.org/officeDocument/2006/relationships/slideLayout" Target="../slideLayouts/slideLayout2.xml"/><Relationship Id="rId6" Type="http://schemas.openxmlformats.org/officeDocument/2006/relationships/hyperlink" Target="https://www.mayoclinic.org/diseases-conditions/sepsis/symptoms-causes/syc-20351214" TargetMode="External"/><Relationship Id="rId5" Type="http://schemas.openxmlformats.org/officeDocument/2006/relationships/hyperlink" Target="https://www.hopkinsmedicine.org/health/conditions-and-diseases/sepsis" TargetMode="External"/><Relationship Id="rId4" Type="http://schemas.openxmlformats.org/officeDocument/2006/relationships/hyperlink" Target="https://www.cdc.gov/sepsis/datareports/index.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file:///C:\Users\dbk75942\Downloads\Sepsis-FactSheet-v2-4.pdf" TargetMode="External"/><Relationship Id="rId2" Type="http://schemas.openxmlformats.org/officeDocument/2006/relationships/hyperlink" Target="https://www.cdc.gov/sepsis/education/patient-resources.html" TargetMode="External"/><Relationship Id="rId1" Type="http://schemas.openxmlformats.org/officeDocument/2006/relationships/slideLayout" Target="../slideLayouts/slideLayout2.xml"/><Relationship Id="rId4" Type="http://schemas.openxmlformats.org/officeDocument/2006/relationships/hyperlink" Target="https://www.sepsi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216" y="1727389"/>
            <a:ext cx="8215964" cy="2863334"/>
          </a:xfrm>
        </p:spPr>
        <p:txBody>
          <a:bodyPr/>
          <a:lstStyle/>
          <a:p>
            <a:pPr algn="ctr"/>
            <a:r>
              <a:rPr lang="en-US" sz="6000" b="1">
                <a:solidFill>
                  <a:srgbClr val="00B050"/>
                </a:solidFill>
                <a:latin typeface="Arial"/>
                <a:cs typeface="Arial"/>
              </a:rPr>
              <a:t>Sepsis</a:t>
            </a:r>
            <a:br>
              <a:rPr lang="en-US" sz="6000" b="1">
                <a:solidFill>
                  <a:srgbClr val="00B050"/>
                </a:solidFill>
                <a:latin typeface="Arial"/>
                <a:cs typeface="Arial"/>
              </a:rPr>
            </a:br>
            <a:r>
              <a:rPr lang="en-US" sz="3600" b="1">
                <a:solidFill>
                  <a:srgbClr val="00B050"/>
                </a:solidFill>
                <a:latin typeface="Arial"/>
                <a:cs typeface="Arial"/>
              </a:rPr>
              <a:t>Risk Awareness Tool (RAT)</a:t>
            </a:r>
            <a:endParaRPr lang="en-US" sz="6000" b="1">
              <a:solidFill>
                <a:srgbClr val="00B050"/>
              </a:solidFill>
              <a:latin typeface="Arial"/>
              <a:cs typeface="Arial"/>
            </a:endParaRPr>
          </a:p>
        </p:txBody>
      </p:sp>
      <p:sp>
        <p:nvSpPr>
          <p:cNvPr id="7" name="Rectangle 6"/>
          <p:cNvSpPr/>
          <p:nvPr/>
        </p:nvSpPr>
        <p:spPr>
          <a:xfrm>
            <a:off x="1392052" y="4981020"/>
            <a:ext cx="6512293" cy="1631216"/>
          </a:xfrm>
          <a:prstGeom prst="rect">
            <a:avLst/>
          </a:prstGeom>
        </p:spPr>
        <p:txBody>
          <a:bodyPr wrap="square">
            <a:spAutoFit/>
          </a:bodyPr>
          <a:lstStyle/>
          <a:p>
            <a:pPr algn="ctr"/>
            <a:r>
              <a:rPr lang="en-US" sz="2000" b="1">
                <a:solidFill>
                  <a:srgbClr val="0070C0"/>
                </a:solidFill>
              </a:rPr>
              <a:t>   </a:t>
            </a:r>
            <a:r>
              <a:rPr lang="en-US" sz="2000" b="1">
                <a:latin typeface="Arial" panose="020B0604020202020204" pitchFamily="34" charset="0"/>
                <a:cs typeface="Arial" panose="020B0604020202020204" pitchFamily="34" charset="0"/>
              </a:rPr>
              <a:t>Presented by:     </a:t>
            </a:r>
          </a:p>
          <a:p>
            <a:pPr algn="ctr"/>
            <a:r>
              <a:rPr lang="en-US" sz="2000" b="1">
                <a:latin typeface="Arial" panose="020B0604020202020204" pitchFamily="34" charset="0"/>
                <a:cs typeface="Arial" panose="020B0604020202020204" pitchFamily="34" charset="0"/>
              </a:rPr>
              <a:t>The Virginia Department of Behavioral Health and Developmental Services </a:t>
            </a:r>
          </a:p>
          <a:p>
            <a:pPr algn="ctr"/>
            <a:r>
              <a:rPr lang="en-US" sz="2000" b="1">
                <a:latin typeface="Arial" panose="020B0604020202020204" pitchFamily="34" charset="0"/>
                <a:cs typeface="Arial" panose="020B0604020202020204" pitchFamily="34" charset="0"/>
              </a:rPr>
              <a:t> The Office of Integrated Health</a:t>
            </a:r>
          </a:p>
          <a:p>
            <a:pPr algn="ctr"/>
            <a:r>
              <a:rPr lang="en-US" sz="2000" b="1">
                <a:latin typeface="Arial" panose="020B0604020202020204" pitchFamily="34" charset="0"/>
                <a:cs typeface="Arial" panose="020B0604020202020204" pitchFamily="34" charset="0"/>
              </a:rPr>
              <a:t>Health Supports Network</a:t>
            </a:r>
          </a:p>
        </p:txBody>
      </p:sp>
      <p:grpSp>
        <p:nvGrpSpPr>
          <p:cNvPr id="9" name="Group 8"/>
          <p:cNvGrpSpPr/>
          <p:nvPr/>
        </p:nvGrpSpPr>
        <p:grpSpPr>
          <a:xfrm>
            <a:off x="2773276" y="503704"/>
            <a:ext cx="3749844" cy="1021391"/>
            <a:chOff x="2641333" y="1222408"/>
            <a:chExt cx="4013734" cy="1093270"/>
          </a:xfrm>
        </p:grpSpPr>
        <p:sp>
          <p:nvSpPr>
            <p:cNvPr id="8" name="Rectangle 7"/>
            <p:cNvSpPr/>
            <p:nvPr/>
          </p:nvSpPr>
          <p:spPr>
            <a:xfrm>
              <a:off x="2641333" y="1222408"/>
              <a:ext cx="4013734" cy="1093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2705100" y="1273743"/>
              <a:ext cx="3886200" cy="990600"/>
            </a:xfrm>
            <a:prstGeom prst="rect">
              <a:avLst/>
            </a:prstGeom>
          </p:spPr>
        </p:pic>
      </p:grpSp>
      <p:sp>
        <p:nvSpPr>
          <p:cNvPr id="2" name="Slide Number Placeholder 1"/>
          <p:cNvSpPr>
            <a:spLocks noGrp="1"/>
          </p:cNvSpPr>
          <p:nvPr>
            <p:ph type="sldNum" sz="quarter" idx="12"/>
          </p:nvPr>
        </p:nvSpPr>
        <p:spPr/>
        <p:txBody>
          <a:bodyPr/>
          <a:lstStyle/>
          <a:p>
            <a:fld id="{BA4BD403-32A3-456F-9E42-157C52AD5E0F}" type="slidenum">
              <a:rPr lang="en-US" sz="800" smtClean="0">
                <a:latin typeface="Arial" panose="020B0604020202020204" pitchFamily="34" charset="0"/>
                <a:cs typeface="Arial" panose="020B0604020202020204" pitchFamily="34" charset="0"/>
              </a:rPr>
              <a:t>1</a:t>
            </a:fld>
            <a:endParaRPr 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
            <a:ext cx="7886700" cy="13255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defTabSz="914400"/>
            <a:r>
              <a:rPr lang="en-US" sz="4400" kern="1200">
                <a:solidFill>
                  <a:schemeClr val="tx1"/>
                </a:solidFill>
                <a:latin typeface="Arial Black"/>
                <a:ea typeface="+mj-ea"/>
                <a:cs typeface="+mj-cs"/>
              </a:rPr>
              <a:t>Complications of Sepsis</a:t>
            </a:r>
            <a:endParaRPr lang="en-US">
              <a:solidFill>
                <a:schemeClr val="tx1"/>
              </a:solidFill>
              <a:latin typeface="Arial Black"/>
              <a:ea typeface="+mj-ea"/>
              <a:cs typeface="+mj-cs"/>
            </a:endParaRPr>
          </a:p>
        </p:txBody>
      </p:sp>
      <p:sp>
        <p:nvSpPr>
          <p:cNvPr id="3" name="Slide Number Placeholder 2"/>
          <p:cNvSpPr>
            <a:spLocks noGrp="1"/>
          </p:cNvSpPr>
          <p:nvPr>
            <p:ph type="sldNum" sz="quarter" idx="12"/>
          </p:nvPr>
        </p:nvSpPr>
        <p:spPr>
          <a:xfrm>
            <a:off x="6457950" y="6356350"/>
            <a:ext cx="2057400" cy="365125"/>
          </a:xfrm>
          <a:prstGeom prst="ellipse">
            <a:avLst/>
          </a:prstGeom>
        </p:spPr>
        <p:txBody>
          <a:bodyPr vert="horz" lIns="91440" tIns="45720" rIns="91440" bIns="45720" rtlCol="0" anchor="ctr">
            <a:normAutofit/>
          </a:bodyPr>
          <a:lstStyle/>
          <a:p>
            <a:pPr>
              <a:lnSpc>
                <a:spcPct val="90000"/>
              </a:lnSpc>
              <a:spcAft>
                <a:spcPts val="600"/>
              </a:spcAft>
            </a:pPr>
            <a:fld id="{BA4BD403-32A3-456F-9E42-157C52AD5E0F}" type="slidenum">
              <a:rPr lang="en-US" sz="1200"/>
              <a:pPr>
                <a:lnSpc>
                  <a:spcPct val="90000"/>
                </a:lnSpc>
                <a:spcAft>
                  <a:spcPts val="600"/>
                </a:spcAft>
              </a:pPr>
              <a:t>10</a:t>
            </a:fld>
            <a:endParaRPr lang="en-US" sz="1200"/>
          </a:p>
        </p:txBody>
      </p:sp>
      <p:graphicFrame>
        <p:nvGraphicFramePr>
          <p:cNvPr id="16" name="TextBox 3">
            <a:extLst>
              <a:ext uri="{FF2B5EF4-FFF2-40B4-BE49-F238E27FC236}">
                <a16:creationId xmlns:a16="http://schemas.microsoft.com/office/drawing/2014/main" id="{47C61207-320C-48BE-AE50-63A9735EBF3B}"/>
              </a:ext>
            </a:extLst>
          </p:cNvPr>
          <p:cNvGraphicFramePr/>
          <p:nvPr>
            <p:extLst>
              <p:ext uri="{D42A27DB-BD31-4B8C-83A1-F6EECF244321}">
                <p14:modId xmlns:p14="http://schemas.microsoft.com/office/powerpoint/2010/main" val="3868740734"/>
              </p:ext>
            </p:extLst>
          </p:nvPr>
        </p:nvGraphicFramePr>
        <p:xfrm>
          <a:off x="178207" y="1454011"/>
          <a:ext cx="8967762" cy="5725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95" name="TextBox 4394">
            <a:extLst>
              <a:ext uri="{FF2B5EF4-FFF2-40B4-BE49-F238E27FC236}">
                <a16:creationId xmlns:a16="http://schemas.microsoft.com/office/drawing/2014/main" id="{F1E2C338-7AC9-4049-92C7-B5438E405C6A}"/>
              </a:ext>
            </a:extLst>
          </p:cNvPr>
          <p:cNvSpPr txBox="1"/>
          <p:nvPr/>
        </p:nvSpPr>
        <p:spPr>
          <a:xfrm>
            <a:off x="103604" y="6544941"/>
            <a:ext cx="40945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(O'Connell &amp; Cafasso,2018)      (Hotchkiss, et al., 2016</a:t>
            </a:r>
            <a:r>
              <a:rPr lang="en-US" sz="1400">
                <a:ea typeface="+mn-lt"/>
                <a:cs typeface="+mn-lt"/>
              </a:rPr>
              <a:t>)</a:t>
            </a:r>
          </a:p>
        </p:txBody>
      </p:sp>
    </p:spTree>
    <p:extLst>
      <p:ext uri="{BB962C8B-B14F-4D97-AF65-F5344CB8AC3E}">
        <p14:creationId xmlns:p14="http://schemas.microsoft.com/office/powerpoint/2010/main" val="136361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C07C9-03F0-4503-92D5-0A6A9D8770C3}"/>
              </a:ext>
            </a:extLst>
          </p:cNvPr>
          <p:cNvSpPr>
            <a:spLocks noGrp="1"/>
          </p:cNvSpPr>
          <p:nvPr>
            <p:ph type="title"/>
          </p:nvPr>
        </p:nvSpPr>
        <p:spPr>
          <a:xfrm>
            <a:off x="445770" y="637125"/>
            <a:ext cx="2851707" cy="5256371"/>
          </a:xfrm>
        </p:spPr>
        <p:txBody>
          <a:bodyPr>
            <a:normAutofit/>
          </a:bodyPr>
          <a:lstStyle/>
          <a:p>
            <a:r>
              <a:rPr lang="en-US" b="1">
                <a:solidFill>
                  <a:schemeClr val="bg1"/>
                </a:solidFill>
                <a:latin typeface="Arial Black"/>
                <a:cs typeface="Calibri Light"/>
              </a:rPr>
              <a:t>Prevention </a:t>
            </a:r>
            <a:endParaRPr lang="en-US" b="1">
              <a:solidFill>
                <a:schemeClr val="bg1"/>
              </a:solidFill>
              <a:latin typeface="Arial Black"/>
            </a:endParaRPr>
          </a:p>
        </p:txBody>
      </p:sp>
      <p:sp>
        <p:nvSpPr>
          <p:cNvPr id="4" name="Slide Number Placeholder 3">
            <a:extLst>
              <a:ext uri="{FF2B5EF4-FFF2-40B4-BE49-F238E27FC236}">
                <a16:creationId xmlns:a16="http://schemas.microsoft.com/office/drawing/2014/main" id="{32F5BFB6-166B-402F-8332-F0E2887E0BF7}"/>
              </a:ext>
            </a:extLst>
          </p:cNvPr>
          <p:cNvSpPr>
            <a:spLocks noGrp="1"/>
          </p:cNvSpPr>
          <p:nvPr>
            <p:ph type="sldNum" sz="quarter" idx="12"/>
          </p:nvPr>
        </p:nvSpPr>
        <p:spPr>
          <a:xfrm>
            <a:off x="6457950" y="6356350"/>
            <a:ext cx="2057400" cy="365125"/>
          </a:xfrm>
        </p:spPr>
        <p:txBody>
          <a:bodyPr>
            <a:normAutofit/>
          </a:bodyPr>
          <a:lstStyle/>
          <a:p>
            <a:pPr>
              <a:spcAft>
                <a:spcPts val="600"/>
              </a:spcAft>
            </a:pPr>
            <a:fld id="{BA4BD403-32A3-456F-9E42-157C52AD5E0F}" type="slidenum">
              <a:rPr lang="en-US" sz="1000">
                <a:solidFill>
                  <a:srgbClr val="898989"/>
                </a:solidFill>
              </a:rPr>
              <a:pPr>
                <a:spcAft>
                  <a:spcPts val="600"/>
                </a:spcAft>
              </a:pPr>
              <a:t>11</a:t>
            </a:fld>
            <a:endParaRPr lang="en-US" sz="1000">
              <a:solidFill>
                <a:srgbClr val="898989"/>
              </a:solidFill>
            </a:endParaRPr>
          </a:p>
        </p:txBody>
      </p:sp>
      <p:graphicFrame>
        <p:nvGraphicFramePr>
          <p:cNvPr id="6" name="Content Placeholder 2">
            <a:extLst>
              <a:ext uri="{FF2B5EF4-FFF2-40B4-BE49-F238E27FC236}">
                <a16:creationId xmlns:a16="http://schemas.microsoft.com/office/drawing/2014/main" id="{C9E968E0-73FF-408E-99B2-A474D545001D}"/>
              </a:ext>
            </a:extLst>
          </p:cNvPr>
          <p:cNvGraphicFramePr>
            <a:graphicFrameLocks noGrp="1"/>
          </p:cNvGraphicFramePr>
          <p:nvPr>
            <p:ph idx="1"/>
            <p:extLst>
              <p:ext uri="{D42A27DB-BD31-4B8C-83A1-F6EECF244321}">
                <p14:modId xmlns:p14="http://schemas.microsoft.com/office/powerpoint/2010/main" val="1318624948"/>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37649C6-051C-4B8A-B3EB-3B02873C5482}"/>
              </a:ext>
            </a:extLst>
          </p:cNvPr>
          <p:cNvSpPr txBox="1"/>
          <p:nvPr/>
        </p:nvSpPr>
        <p:spPr>
          <a:xfrm>
            <a:off x="4393325" y="590901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(O'Connell, 2018)</a:t>
            </a:r>
          </a:p>
        </p:txBody>
      </p:sp>
    </p:spTree>
    <p:extLst>
      <p:ext uri="{BB962C8B-B14F-4D97-AF65-F5344CB8AC3E}">
        <p14:creationId xmlns:p14="http://schemas.microsoft.com/office/powerpoint/2010/main" val="87526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19F4-E07F-413C-B2A2-035D9A41FD6E}"/>
              </a:ext>
            </a:extLst>
          </p:cNvPr>
          <p:cNvSpPr>
            <a:spLocks noGrp="1"/>
          </p:cNvSpPr>
          <p:nvPr>
            <p:ph type="title"/>
          </p:nvPr>
        </p:nvSpPr>
        <p:spPr>
          <a:xfrm>
            <a:off x="3724072" y="629268"/>
            <a:ext cx="4939868" cy="1286160"/>
          </a:xfrm>
        </p:spPr>
        <p:txBody>
          <a:bodyPr anchor="b">
            <a:normAutofit/>
          </a:bodyPr>
          <a:lstStyle/>
          <a:p>
            <a:r>
              <a:rPr lang="en-US">
                <a:latin typeface="Arial Black"/>
                <a:cs typeface="Calibri Light"/>
              </a:rPr>
              <a:t>Importance of reporting change</a:t>
            </a:r>
          </a:p>
        </p:txBody>
      </p:sp>
      <p:sp>
        <p:nvSpPr>
          <p:cNvPr id="3" name="Content Placeholder 2">
            <a:extLst>
              <a:ext uri="{FF2B5EF4-FFF2-40B4-BE49-F238E27FC236}">
                <a16:creationId xmlns:a16="http://schemas.microsoft.com/office/drawing/2014/main" id="{07201392-A7FF-428F-8FEA-76958F3EFE3E}"/>
              </a:ext>
            </a:extLst>
          </p:cNvPr>
          <p:cNvSpPr>
            <a:spLocks noGrp="1"/>
          </p:cNvSpPr>
          <p:nvPr>
            <p:ph idx="1"/>
          </p:nvPr>
        </p:nvSpPr>
        <p:spPr>
          <a:xfrm>
            <a:off x="3724073" y="1794279"/>
            <a:ext cx="4939867" cy="4884214"/>
          </a:xfrm>
        </p:spPr>
        <p:txBody>
          <a:bodyPr vert="horz" lIns="91440" tIns="45720" rIns="91440" bIns="45720" rtlCol="0" anchor="t">
            <a:noAutofit/>
          </a:bodyPr>
          <a:lstStyle/>
          <a:p>
            <a:pPr marL="0" indent="0">
              <a:buNone/>
            </a:pPr>
            <a:endParaRPr lang="en-US" sz="1500">
              <a:latin typeface="Arial"/>
              <a:cs typeface="Arial"/>
            </a:endParaRPr>
          </a:p>
          <a:p>
            <a:pPr marL="0" indent="0">
              <a:buNone/>
            </a:pPr>
            <a:r>
              <a:rPr lang="en-US" sz="1500">
                <a:latin typeface="Arial"/>
                <a:cs typeface="Arial"/>
              </a:rPr>
              <a:t>Sepsis is life threatening.  The quicker symptoms are recognized the better!  Individuals with intellectual and developmental disabilities are at a disadvantage due to limited communication skills and inability to report pain.  Using behavior changes as an indicator for pain when individuals are unable to report is an acceptable approach (Herr et al., 2006).</a:t>
            </a:r>
          </a:p>
          <a:p>
            <a:pPr marL="0" indent="0">
              <a:buNone/>
            </a:pPr>
            <a:r>
              <a:rPr lang="en-US" sz="1500">
                <a:latin typeface="Arial"/>
                <a:cs typeface="Arial"/>
              </a:rPr>
              <a:t>Respiratory infections and UTI's are common among individuals with intellectual and developmental disabilities.  These individuals are at higher risk for septicemia and would benefit from preventive measures and early recognition (Ailey, Johnson, Fogg, &amp; Friese, (2014).</a:t>
            </a:r>
          </a:p>
          <a:p>
            <a:pPr marL="0" indent="0">
              <a:buNone/>
            </a:pPr>
            <a:r>
              <a:rPr lang="en-US" sz="1500">
                <a:latin typeface="Arial"/>
                <a:cs typeface="Arial"/>
              </a:rPr>
              <a:t>Any changes or recognition that an individual has signs and symptoms on sepsis should be reported immediately. The individual should be taken to their PCP, Urgent Care, or ER if issue is found on a weekend.  Document your findings in daily note and who it was reported to.</a:t>
            </a:r>
          </a:p>
          <a:p>
            <a:pPr marL="0" indent="0">
              <a:buNone/>
            </a:pPr>
            <a:endParaRPr lang="en-US" sz="1600">
              <a:latin typeface="Arial"/>
              <a:cs typeface="Arial"/>
            </a:endParaRPr>
          </a:p>
          <a:p>
            <a:pPr marL="0" indent="0">
              <a:buNone/>
            </a:pPr>
            <a:endParaRPr lang="en-US" sz="1600">
              <a:latin typeface="Arial"/>
              <a:cs typeface="Arial"/>
            </a:endParaRPr>
          </a:p>
          <a:p>
            <a:endParaRPr lang="en-US" sz="1600">
              <a:latin typeface="Arial"/>
              <a:cs typeface="Arial"/>
            </a:endParaRPr>
          </a:p>
          <a:p>
            <a:pPr marL="0" indent="0">
              <a:buNone/>
            </a:pPr>
            <a:endParaRPr lang="en-US" sz="1600">
              <a:latin typeface="Arial"/>
              <a:cs typeface="Arial"/>
            </a:endParaRPr>
          </a:p>
        </p:txBody>
      </p:sp>
      <p:pic>
        <p:nvPicPr>
          <p:cNvPr id="5" name="Picture 5">
            <a:extLst>
              <a:ext uri="{FF2B5EF4-FFF2-40B4-BE49-F238E27FC236}">
                <a16:creationId xmlns:a16="http://schemas.microsoft.com/office/drawing/2014/main" id="{612E8625-82FE-4C70-AED3-00CB60761595}"/>
              </a:ext>
            </a:extLst>
          </p:cNvPr>
          <p:cNvPicPr>
            <a:picLocks noChangeAspect="1"/>
          </p:cNvPicPr>
          <p:nvPr/>
        </p:nvPicPr>
        <p:blipFill rotWithShape="1">
          <a:blip r:embed="rId2"/>
          <a:srcRect l="20701" r="15992"/>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76150"/>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921846C-BA1F-4D6E-8200-8E809A7D93E3}"/>
              </a:ext>
            </a:extLst>
          </p:cNvPr>
          <p:cNvSpPr>
            <a:spLocks noGrp="1"/>
          </p:cNvSpPr>
          <p:nvPr>
            <p:ph type="sldNum" sz="quarter" idx="12"/>
          </p:nvPr>
        </p:nvSpPr>
        <p:spPr>
          <a:xfrm>
            <a:off x="7625281" y="6356350"/>
            <a:ext cx="890069" cy="365125"/>
          </a:xfrm>
        </p:spPr>
        <p:txBody>
          <a:bodyPr>
            <a:normAutofit/>
          </a:bodyPr>
          <a:lstStyle/>
          <a:p>
            <a:pPr>
              <a:spcAft>
                <a:spcPts val="600"/>
              </a:spcAft>
            </a:pPr>
            <a:fld id="{BA4BD403-32A3-456F-9E42-157C52AD5E0F}" type="slidenum">
              <a:rPr lang="en-US"/>
              <a:pPr>
                <a:spcAft>
                  <a:spcPts val="600"/>
                </a:spcAft>
              </a:pPr>
              <a:t>12</a:t>
            </a:fld>
            <a:endParaRPr lang="en-US"/>
          </a:p>
        </p:txBody>
      </p:sp>
    </p:spTree>
    <p:extLst>
      <p:ext uri="{BB962C8B-B14F-4D97-AF65-F5344CB8AC3E}">
        <p14:creationId xmlns:p14="http://schemas.microsoft.com/office/powerpoint/2010/main" val="145199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9CEDB8-44CA-42EE-B5F2-4CE5DB58E950}"/>
              </a:ext>
            </a:extLst>
          </p:cNvPr>
          <p:cNvSpPr>
            <a:spLocks noGrp="1"/>
          </p:cNvSpPr>
          <p:nvPr>
            <p:ph type="sldNum" sz="quarter" idx="12"/>
          </p:nvPr>
        </p:nvSpPr>
        <p:spPr/>
        <p:txBody>
          <a:bodyPr/>
          <a:lstStyle/>
          <a:p>
            <a:fld id="{BA4BD403-32A3-456F-9E42-157C52AD5E0F}" type="slidenum">
              <a:rPr lang="en-US" smtClean="0"/>
              <a:t>13</a:t>
            </a:fld>
            <a:endParaRPr lang="en-US"/>
          </a:p>
        </p:txBody>
      </p:sp>
      <p:sp>
        <p:nvSpPr>
          <p:cNvPr id="3" name="TextBox 2">
            <a:extLst>
              <a:ext uri="{FF2B5EF4-FFF2-40B4-BE49-F238E27FC236}">
                <a16:creationId xmlns:a16="http://schemas.microsoft.com/office/drawing/2014/main" id="{706FEEEF-6FCA-46EF-BD9F-70E1BAE2EDE9}"/>
              </a:ext>
            </a:extLst>
          </p:cNvPr>
          <p:cNvSpPr txBox="1"/>
          <p:nvPr/>
        </p:nvSpPr>
        <p:spPr>
          <a:xfrm>
            <a:off x="522876" y="308168"/>
            <a:ext cx="64563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rPr>
              <a:t>DSP's connect the dots....</a:t>
            </a:r>
            <a:endParaRPr lang="en-US" sz="3200">
              <a:latin typeface="Arial Black"/>
              <a:cs typeface="Calibri"/>
            </a:endParaRPr>
          </a:p>
        </p:txBody>
      </p:sp>
      <p:sp>
        <p:nvSpPr>
          <p:cNvPr id="4" name="TextBox 3">
            <a:extLst>
              <a:ext uri="{FF2B5EF4-FFF2-40B4-BE49-F238E27FC236}">
                <a16:creationId xmlns:a16="http://schemas.microsoft.com/office/drawing/2014/main" id="{E100E50D-EB72-4020-8385-105728961E56}"/>
              </a:ext>
            </a:extLst>
          </p:cNvPr>
          <p:cNvSpPr txBox="1"/>
          <p:nvPr/>
        </p:nvSpPr>
        <p:spPr>
          <a:xfrm>
            <a:off x="640490" y="1107795"/>
            <a:ext cx="602612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Arial"/>
                <a:cs typeface="Arial"/>
              </a:rPr>
              <a:t>Situation:  </a:t>
            </a:r>
            <a:r>
              <a:rPr lang="en-US" sz="2000">
                <a:latin typeface="Arial"/>
                <a:cs typeface="Arial"/>
              </a:rPr>
              <a:t>Edward has been seen at Urgent Care twice this year for UTI’s. </a:t>
            </a:r>
            <a:r>
              <a:rPr lang="en-US" sz="2000">
                <a:latin typeface="Arial" panose="020B0604020202020204" pitchFamily="34" charset="0"/>
                <a:cs typeface="Arial" panose="020B0604020202020204" pitchFamily="34" charset="0"/>
              </a:rPr>
              <a:t>He requires prompting to drink and wash his hands.  He uses hand mouthing as a coping mechanism. Yesterday Edward participated well.  Today Edward is not drinking even with encouragement.  He seems warm to touch, is frowning, and his urine was dark and had an odor at the last brief change.</a:t>
            </a:r>
            <a:endParaRPr lang="en-US" sz="2400">
              <a:solidFill>
                <a:srgbClr val="FF0000"/>
              </a:solidFill>
              <a:latin typeface="Arial"/>
              <a:cs typeface="Arial"/>
            </a:endParaRPr>
          </a:p>
        </p:txBody>
      </p:sp>
      <p:sp>
        <p:nvSpPr>
          <p:cNvPr id="5" name="TextBox 4">
            <a:extLst>
              <a:ext uri="{FF2B5EF4-FFF2-40B4-BE49-F238E27FC236}">
                <a16:creationId xmlns:a16="http://schemas.microsoft.com/office/drawing/2014/main" id="{B8538419-631D-43B5-92E9-2FFF5AEDE721}"/>
              </a:ext>
            </a:extLst>
          </p:cNvPr>
          <p:cNvSpPr txBox="1"/>
          <p:nvPr/>
        </p:nvSpPr>
        <p:spPr>
          <a:xfrm>
            <a:off x="227653" y="3801896"/>
            <a:ext cx="742778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latin typeface="Arial"/>
                <a:cs typeface="Calibri"/>
              </a:rPr>
              <a:t>Example of a daily note</a:t>
            </a:r>
            <a:r>
              <a:rPr lang="en-US" sz="2000">
                <a:latin typeface="Arial"/>
                <a:cs typeface="Calibri"/>
              </a:rPr>
              <a:t>:  Edward was showing signs of a possible UTI today.  He refused to drink and felt warm to touch, Temp 99.6.  His urine was very dark and has an odor.  DSP notified the Manager and was instructed to take him to Urgent Care.  Urgent Care instructed that he be taken to the ER.  He was admitted with Sepsis.</a:t>
            </a:r>
          </a:p>
        </p:txBody>
      </p:sp>
      <p:sp>
        <p:nvSpPr>
          <p:cNvPr id="13" name="Rectangle: Rounded Corners 12">
            <a:extLst>
              <a:ext uri="{FF2B5EF4-FFF2-40B4-BE49-F238E27FC236}">
                <a16:creationId xmlns:a16="http://schemas.microsoft.com/office/drawing/2014/main" id="{B6B5C7A1-A5A5-4181-8BB9-8BC5C4EF5B01}"/>
              </a:ext>
            </a:extLst>
          </p:cNvPr>
          <p:cNvSpPr/>
          <p:nvPr/>
        </p:nvSpPr>
        <p:spPr>
          <a:xfrm>
            <a:off x="786809" y="5672118"/>
            <a:ext cx="2721935" cy="118588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Way to go DSP, you recognized a change!</a:t>
            </a:r>
            <a:endParaRPr lang="en-US"/>
          </a:p>
        </p:txBody>
      </p:sp>
      <p:sp>
        <p:nvSpPr>
          <p:cNvPr id="15" name="Rectangle: Rounded Corners 14">
            <a:extLst>
              <a:ext uri="{FF2B5EF4-FFF2-40B4-BE49-F238E27FC236}">
                <a16:creationId xmlns:a16="http://schemas.microsoft.com/office/drawing/2014/main" id="{E5A7E575-2352-4D74-A988-89B470894856}"/>
              </a:ext>
            </a:extLst>
          </p:cNvPr>
          <p:cNvSpPr/>
          <p:nvPr/>
        </p:nvSpPr>
        <p:spPr>
          <a:xfrm>
            <a:off x="5092974" y="5572668"/>
            <a:ext cx="2859394"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6C6982-DDE8-48CA-A25D-6FFC64B6AD0A}"/>
              </a:ext>
            </a:extLst>
          </p:cNvPr>
          <p:cNvSpPr txBox="1"/>
          <p:nvPr/>
        </p:nvSpPr>
        <p:spPr>
          <a:xfrm>
            <a:off x="5277333" y="5563628"/>
            <a:ext cx="31599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Example only: follow your agency documentation standards.</a:t>
            </a:r>
          </a:p>
        </p:txBody>
      </p:sp>
    </p:spTree>
    <p:extLst>
      <p:ext uri="{BB962C8B-B14F-4D97-AF65-F5344CB8AC3E}">
        <p14:creationId xmlns:p14="http://schemas.microsoft.com/office/powerpoint/2010/main" val="428434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45F605-8C3C-44FD-8775-A0333FF08422}"/>
              </a:ext>
            </a:extLst>
          </p:cNvPr>
          <p:cNvSpPr>
            <a:spLocks noGrp="1"/>
          </p:cNvSpPr>
          <p:nvPr>
            <p:ph type="sldNum" sz="quarter" idx="12"/>
          </p:nvPr>
        </p:nvSpPr>
        <p:spPr/>
        <p:txBody>
          <a:bodyPr/>
          <a:lstStyle/>
          <a:p>
            <a:fld id="{BA4BD403-32A3-456F-9E42-157C52AD5E0F}" type="slidenum">
              <a:rPr lang="en-US" smtClean="0"/>
              <a:t>14</a:t>
            </a:fld>
            <a:endParaRPr lang="en-US"/>
          </a:p>
        </p:txBody>
      </p:sp>
      <p:sp>
        <p:nvSpPr>
          <p:cNvPr id="6" name="TextBox 5">
            <a:extLst>
              <a:ext uri="{FF2B5EF4-FFF2-40B4-BE49-F238E27FC236}">
                <a16:creationId xmlns:a16="http://schemas.microsoft.com/office/drawing/2014/main" id="{CC97E10C-4D0E-4E28-860F-C53F95D72879}"/>
              </a:ext>
            </a:extLst>
          </p:cNvPr>
          <p:cNvSpPr txBox="1"/>
          <p:nvPr/>
        </p:nvSpPr>
        <p:spPr>
          <a:xfrm>
            <a:off x="522876" y="308167"/>
            <a:ext cx="64563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rPr>
              <a:t>DSP's connect the dots....</a:t>
            </a:r>
            <a:endParaRPr lang="en-US" sz="3200">
              <a:latin typeface="Arial Black"/>
              <a:cs typeface="Calibri"/>
            </a:endParaRPr>
          </a:p>
        </p:txBody>
      </p:sp>
      <p:sp>
        <p:nvSpPr>
          <p:cNvPr id="11" name="Rectangle: Rounded Corners 23">
            <a:extLst>
              <a:ext uri="{FF2B5EF4-FFF2-40B4-BE49-F238E27FC236}">
                <a16:creationId xmlns:a16="http://schemas.microsoft.com/office/drawing/2014/main" id="{181646EC-D1E2-4D51-A43A-9A59C31BCC3A}"/>
              </a:ext>
            </a:extLst>
          </p:cNvPr>
          <p:cNvSpPr/>
          <p:nvPr/>
        </p:nvSpPr>
        <p:spPr>
          <a:xfrm>
            <a:off x="6351063" y="786809"/>
            <a:ext cx="2834135" cy="32200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AC6A8C-9AF5-4B83-A24B-2B0CACEBC159}"/>
              </a:ext>
            </a:extLst>
          </p:cNvPr>
          <p:cNvSpPr txBox="1"/>
          <p:nvPr/>
        </p:nvSpPr>
        <p:spPr>
          <a:xfrm>
            <a:off x="6577783" y="947023"/>
            <a:ext cx="247797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You are the boots on the ground!  Based on your daily observations you may recognize a change in status that would require evaluation.  If you notice any of the risk factors listed below for sepsis, report and document it quickly.</a:t>
            </a:r>
          </a:p>
        </p:txBody>
      </p:sp>
      <p:sp>
        <p:nvSpPr>
          <p:cNvPr id="16" name="Rectangle: Rounded Corners 11">
            <a:extLst>
              <a:ext uri="{FF2B5EF4-FFF2-40B4-BE49-F238E27FC236}">
                <a16:creationId xmlns:a16="http://schemas.microsoft.com/office/drawing/2014/main" id="{569EEC5C-17DB-4228-A04B-11EA0CDA5AF6}"/>
              </a:ext>
            </a:extLst>
          </p:cNvPr>
          <p:cNvSpPr/>
          <p:nvPr/>
        </p:nvSpPr>
        <p:spPr>
          <a:xfrm>
            <a:off x="408364" y="2036602"/>
            <a:ext cx="4097119" cy="1596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6B62B7C-F024-4329-88C9-3203678BD1EF}"/>
              </a:ext>
            </a:extLst>
          </p:cNvPr>
          <p:cNvSpPr txBox="1"/>
          <p:nvPr/>
        </p:nvSpPr>
        <p:spPr>
          <a:xfrm>
            <a:off x="522876" y="2096143"/>
            <a:ext cx="38798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Use the RAT tool to help staff be aware of risks and  prompts changes within plans and support instructions.  The RAT can help providers be proactive.</a:t>
            </a:r>
          </a:p>
        </p:txBody>
      </p:sp>
      <p:pic>
        <p:nvPicPr>
          <p:cNvPr id="4" name="Picture 3"/>
          <p:cNvPicPr>
            <a:picLocks noChangeAspect="1"/>
          </p:cNvPicPr>
          <p:nvPr/>
        </p:nvPicPr>
        <p:blipFill>
          <a:blip r:embed="rId2"/>
          <a:stretch>
            <a:fillRect/>
          </a:stretch>
        </p:blipFill>
        <p:spPr>
          <a:xfrm>
            <a:off x="0" y="4249775"/>
            <a:ext cx="9144000" cy="2652723"/>
          </a:xfrm>
          <a:prstGeom prst="rect">
            <a:avLst/>
          </a:prstGeom>
        </p:spPr>
      </p:pic>
      <p:sp>
        <p:nvSpPr>
          <p:cNvPr id="12" name="Multiplication Sign 21">
            <a:extLst>
              <a:ext uri="{FF2B5EF4-FFF2-40B4-BE49-F238E27FC236}">
                <a16:creationId xmlns:a16="http://schemas.microsoft.com/office/drawing/2014/main" id="{653595C7-C5D3-4C27-854B-7C70FB4F8535}"/>
              </a:ext>
            </a:extLst>
          </p:cNvPr>
          <p:cNvSpPr/>
          <p:nvPr/>
        </p:nvSpPr>
        <p:spPr>
          <a:xfrm>
            <a:off x="1436845" y="5576136"/>
            <a:ext cx="333428" cy="2829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21">
            <a:extLst>
              <a:ext uri="{FF2B5EF4-FFF2-40B4-BE49-F238E27FC236}">
                <a16:creationId xmlns:a16="http://schemas.microsoft.com/office/drawing/2014/main" id="{653595C7-C5D3-4C27-854B-7C70FB4F8535}"/>
              </a:ext>
            </a:extLst>
          </p:cNvPr>
          <p:cNvSpPr/>
          <p:nvPr/>
        </p:nvSpPr>
        <p:spPr>
          <a:xfrm>
            <a:off x="1436845" y="6334352"/>
            <a:ext cx="333428" cy="2829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232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latin typeface="Arial Black" panose="020B0A04020102020204" pitchFamily="34" charset="0"/>
              </a:rPr>
              <a:t>Case Study</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628650" y="1825625"/>
            <a:ext cx="7886700" cy="4351338"/>
          </a:xfrm>
        </p:spPr>
        <p:txBody>
          <a:bodyPr vert="horz" lIns="91440" tIns="45720" rIns="91440" bIns="45720" rtlCol="0">
            <a:normAutofit/>
          </a:bodyPr>
          <a:lstStyle/>
          <a:p>
            <a:pPr marL="0" indent="0">
              <a:buNone/>
            </a:pPr>
            <a:r>
              <a:rPr lang="en-US">
                <a:cs typeface="Calibri" panose="020F0502020204030204"/>
              </a:rPr>
              <a:t>Larry resides in a group home. Larry is the first to awake in the home every morning anxious to receive his morning coffee. Larry refers to everyone as friend and loves to set on the patio to greet everyone coming and going.  Larry has CHF (congestive heart failure) and COPD (chronic obstructive pulmonary disease). Larry just finished an antibiotic a week ago for a lung infection. Larry awoke one morning and voiced "I just don't feel good". Larry was having a hard time ambulating due to his feet and ankles swelling.  Larry resided in his recliner most of the day with his feet up,but did not rest well due to a persistant cough. Larry did not finish his morning cup of coffee and refused his lunch. Larry complains he is cold. Larry request to go to his room and lie down. When staff assist him to his room, they notice Larry's skin is sweaty and he is breathing harder than normal. </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A4BD403-32A3-456F-9E42-157C52AD5E0F}" type="slidenum">
              <a:rPr lang="en-US" smtClean="0"/>
              <a:pPr>
                <a:spcAft>
                  <a:spcPts val="600"/>
                </a:spcAft>
              </a:pPr>
              <a:t>15</a:t>
            </a:fld>
            <a:endParaRPr lang="en-US"/>
          </a:p>
        </p:txBody>
      </p:sp>
    </p:spTree>
    <p:extLst>
      <p:ext uri="{BB962C8B-B14F-4D97-AF65-F5344CB8AC3E}">
        <p14:creationId xmlns:p14="http://schemas.microsoft.com/office/powerpoint/2010/main" val="421467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2843" y="3726"/>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01005" y="802955"/>
            <a:ext cx="3733482" cy="1454051"/>
          </a:xfrm>
        </p:spPr>
        <p:txBody>
          <a:bodyPr>
            <a:normAutofit/>
          </a:bodyPr>
          <a:lstStyle/>
          <a:p>
            <a:r>
              <a:rPr lang="en-US">
                <a:solidFill>
                  <a:srgbClr val="000000"/>
                </a:solidFill>
                <a:latin typeface="Arial Black" panose="020B0A04020102020204" pitchFamily="34" charset="0"/>
              </a:rPr>
              <a:t>Apply what you’ve learned</a:t>
            </a:r>
          </a:p>
        </p:txBody>
      </p:sp>
      <p:sp>
        <p:nvSpPr>
          <p:cNvPr id="3" name="Content Placeholder 2"/>
          <p:cNvSpPr>
            <a:spLocks noGrp="1"/>
          </p:cNvSpPr>
          <p:nvPr>
            <p:ph idx="1"/>
          </p:nvPr>
        </p:nvSpPr>
        <p:spPr>
          <a:xfrm>
            <a:off x="598356" y="2421682"/>
            <a:ext cx="3733184" cy="3639289"/>
          </a:xfrm>
        </p:spPr>
        <p:txBody>
          <a:bodyPr vert="horz" lIns="91440" tIns="45720" rIns="91440" bIns="45720" rtlCol="0" anchor="ctr">
            <a:normAutofit/>
          </a:bodyPr>
          <a:lstStyle/>
          <a:p>
            <a:pPr marL="0" indent="0">
              <a:buNone/>
            </a:pPr>
            <a:r>
              <a:rPr lang="en-US" sz="1700">
                <a:solidFill>
                  <a:srgbClr val="000000"/>
                </a:solidFill>
                <a:cs typeface="Calibri" panose="020F0502020204030204"/>
              </a:rPr>
              <a:t>What are three (3) interventions that could be utilized to help Larry.</a:t>
            </a:r>
          </a:p>
          <a:p>
            <a:pPr marL="0" indent="0">
              <a:buNone/>
            </a:pPr>
            <a:endParaRPr lang="en-US" sz="1700">
              <a:solidFill>
                <a:srgbClr val="000000"/>
              </a:solidFill>
              <a:cs typeface="Calibri" panose="020F0502020204030204"/>
            </a:endParaRPr>
          </a:p>
          <a:p>
            <a:pPr marL="0" indent="0">
              <a:buNone/>
            </a:pPr>
            <a:r>
              <a:rPr lang="en-US" sz="1700">
                <a:solidFill>
                  <a:srgbClr val="000000"/>
                </a:solidFill>
                <a:cs typeface="Calibri" panose="020F0502020204030204"/>
              </a:rPr>
              <a:t>1.  ____________________________</a:t>
            </a:r>
          </a:p>
          <a:p>
            <a:pPr marL="0" indent="0">
              <a:buNone/>
            </a:pPr>
            <a:endParaRPr lang="en-US" sz="1700">
              <a:solidFill>
                <a:srgbClr val="000000"/>
              </a:solidFill>
              <a:cs typeface="Calibri" panose="020F0502020204030204"/>
            </a:endParaRPr>
          </a:p>
          <a:p>
            <a:pPr marL="0" indent="0">
              <a:buNone/>
            </a:pPr>
            <a:r>
              <a:rPr lang="en-US" sz="1700">
                <a:solidFill>
                  <a:srgbClr val="000000"/>
                </a:solidFill>
                <a:cs typeface="Calibri" panose="020F0502020204030204"/>
              </a:rPr>
              <a:t>2.  ____________________________</a:t>
            </a:r>
          </a:p>
          <a:p>
            <a:pPr marL="0" indent="0">
              <a:buNone/>
            </a:pPr>
            <a:endParaRPr lang="en-US" sz="1700">
              <a:solidFill>
                <a:srgbClr val="000000"/>
              </a:solidFill>
              <a:cs typeface="Calibri" panose="020F0502020204030204"/>
            </a:endParaRPr>
          </a:p>
          <a:p>
            <a:pPr marL="0" indent="0">
              <a:buNone/>
            </a:pPr>
            <a:r>
              <a:rPr lang="en-US" sz="1700">
                <a:solidFill>
                  <a:srgbClr val="000000"/>
                </a:solidFill>
                <a:cs typeface="Calibri" panose="020F0502020204030204"/>
              </a:rPr>
              <a:t>3.  ____________________________</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93671" y="738619"/>
            <a:ext cx="3750329"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Presentation with Checklist">
            <a:extLst>
              <a:ext uri="{FF2B5EF4-FFF2-40B4-BE49-F238E27FC236}">
                <a16:creationId xmlns:a16="http://schemas.microsoft.com/office/drawing/2014/main" id="{6E2C63AF-08BB-44AE-BAC9-385BA95C88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5615" y="2065912"/>
            <a:ext cx="2746374" cy="2746374"/>
          </a:xfrm>
          <a:prstGeom prst="rect">
            <a:avLst/>
          </a:prstGeom>
        </p:spPr>
      </p:pic>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BA4BD403-32A3-456F-9E42-157C52AD5E0F}" type="slidenum">
              <a:rPr lang="en-US" sz="1000">
                <a:solidFill>
                  <a:srgbClr val="898989"/>
                </a:solidFill>
              </a:rPr>
              <a:pPr>
                <a:spcAft>
                  <a:spcPts val="600"/>
                </a:spcAft>
              </a:pPr>
              <a:t>16</a:t>
            </a:fld>
            <a:endParaRPr lang="en-US" sz="1000">
              <a:solidFill>
                <a:srgbClr val="898989"/>
              </a:solidFill>
            </a:endParaRPr>
          </a:p>
        </p:txBody>
      </p:sp>
    </p:spTree>
    <p:extLst>
      <p:ext uri="{BB962C8B-B14F-4D97-AF65-F5344CB8AC3E}">
        <p14:creationId xmlns:p14="http://schemas.microsoft.com/office/powerpoint/2010/main" val="341606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5B2BE-400D-4886-B209-F6E1D9507C6E}"/>
              </a:ext>
            </a:extLst>
          </p:cNvPr>
          <p:cNvSpPr>
            <a:spLocks noGrp="1"/>
          </p:cNvSpPr>
          <p:nvPr>
            <p:ph type="sldNum" sz="quarter" idx="12"/>
          </p:nvPr>
        </p:nvSpPr>
        <p:spPr/>
        <p:txBody>
          <a:bodyPr/>
          <a:lstStyle/>
          <a:p>
            <a:fld id="{BA4BD403-32A3-456F-9E42-157C52AD5E0F}" type="slidenum">
              <a:rPr lang="en-US" smtClean="0"/>
              <a:t>17</a:t>
            </a:fld>
            <a:endParaRPr lang="en-US"/>
          </a:p>
        </p:txBody>
      </p:sp>
      <p:sp>
        <p:nvSpPr>
          <p:cNvPr id="3" name="Rectangle 2">
            <a:extLst>
              <a:ext uri="{FF2B5EF4-FFF2-40B4-BE49-F238E27FC236}">
                <a16:creationId xmlns:a16="http://schemas.microsoft.com/office/drawing/2014/main" id="{43ACFD2B-213E-4A28-B196-A5BB4E58618E}"/>
              </a:ext>
            </a:extLst>
          </p:cNvPr>
          <p:cNvSpPr/>
          <p:nvPr/>
        </p:nvSpPr>
        <p:spPr>
          <a:xfrm>
            <a:off x="-2526" y="3789"/>
            <a:ext cx="9149051" cy="1583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A7B754-7673-43FE-B8CE-EC044F1ECAAE}"/>
              </a:ext>
            </a:extLst>
          </p:cNvPr>
          <p:cNvSpPr txBox="1"/>
          <p:nvPr/>
        </p:nvSpPr>
        <p:spPr>
          <a:xfrm>
            <a:off x="219760" y="1002808"/>
            <a:ext cx="816139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FF0000"/>
                </a:solidFill>
                <a:cs typeface="Calibri"/>
              </a:rPr>
              <a:t>SC's- as you are completing the RAT tool keep in mind there are key diagnoses and situations you need to incorporate in discussion with providers and caregivers to ensure  risk factors are being recognized.</a:t>
            </a:r>
            <a:endParaRPr lang="en-US"/>
          </a:p>
        </p:txBody>
      </p:sp>
      <p:sp>
        <p:nvSpPr>
          <p:cNvPr id="7" name="TextBox 6">
            <a:extLst>
              <a:ext uri="{FF2B5EF4-FFF2-40B4-BE49-F238E27FC236}">
                <a16:creationId xmlns:a16="http://schemas.microsoft.com/office/drawing/2014/main" id="{8ED70344-721F-4A21-A0D7-0AC1433D8DDB}"/>
              </a:ext>
            </a:extLst>
          </p:cNvPr>
          <p:cNvSpPr txBox="1"/>
          <p:nvPr/>
        </p:nvSpPr>
        <p:spPr>
          <a:xfrm>
            <a:off x="274225" y="337373"/>
            <a:ext cx="86413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cs typeface="Calibri"/>
              </a:rPr>
              <a:t>Connect the dots with the RAT Tool...</a:t>
            </a:r>
          </a:p>
          <a:p>
            <a:endParaRPr lang="en-US">
              <a:cs typeface="Calibri"/>
            </a:endParaRPr>
          </a:p>
        </p:txBody>
      </p:sp>
      <p:sp>
        <p:nvSpPr>
          <p:cNvPr id="9" name="Cloud 8">
            <a:extLst>
              <a:ext uri="{FF2B5EF4-FFF2-40B4-BE49-F238E27FC236}">
                <a16:creationId xmlns:a16="http://schemas.microsoft.com/office/drawing/2014/main" id="{A0FEB591-50B4-4FF0-83EB-5CEB0CF94FFE}"/>
              </a:ext>
            </a:extLst>
          </p:cNvPr>
          <p:cNvSpPr/>
          <p:nvPr/>
        </p:nvSpPr>
        <p:spPr>
          <a:xfrm>
            <a:off x="3066525" y="3906407"/>
            <a:ext cx="2493128" cy="13438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Calibri"/>
              </a:rPr>
              <a:t>RAT TOOL</a:t>
            </a:r>
          </a:p>
          <a:p>
            <a:pPr algn="ctr"/>
            <a:endParaRPr lang="en-US">
              <a:cs typeface="Calibri"/>
            </a:endParaRPr>
          </a:p>
        </p:txBody>
      </p:sp>
      <p:sp>
        <p:nvSpPr>
          <p:cNvPr id="11" name="Rectangle: Rounded Corners 10">
            <a:extLst>
              <a:ext uri="{FF2B5EF4-FFF2-40B4-BE49-F238E27FC236}">
                <a16:creationId xmlns:a16="http://schemas.microsoft.com/office/drawing/2014/main" id="{29A838BC-B97D-4105-8091-9F11E867F58D}"/>
              </a:ext>
            </a:extLst>
          </p:cNvPr>
          <p:cNvSpPr/>
          <p:nvPr/>
        </p:nvSpPr>
        <p:spPr>
          <a:xfrm>
            <a:off x="112133" y="2027310"/>
            <a:ext cx="2171345" cy="11202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 Individual is non-verbal, cannot express pain</a:t>
            </a:r>
          </a:p>
        </p:txBody>
      </p:sp>
      <p:sp>
        <p:nvSpPr>
          <p:cNvPr id="13" name="Rectangle: Rounded Corners 12">
            <a:extLst>
              <a:ext uri="{FF2B5EF4-FFF2-40B4-BE49-F238E27FC236}">
                <a16:creationId xmlns:a16="http://schemas.microsoft.com/office/drawing/2014/main" id="{4F5EC6C3-D475-4C07-A720-2ECB94B536A9}"/>
              </a:ext>
            </a:extLst>
          </p:cNvPr>
          <p:cNvSpPr/>
          <p:nvPr/>
        </p:nvSpPr>
        <p:spPr>
          <a:xfrm>
            <a:off x="2646913" y="1948427"/>
            <a:ext cx="3389583" cy="1373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Individual is prone to have urinary tract infections</a:t>
            </a:r>
          </a:p>
        </p:txBody>
      </p:sp>
      <p:sp>
        <p:nvSpPr>
          <p:cNvPr id="15" name="Rectangle: Rounded Corners 14">
            <a:extLst>
              <a:ext uri="{FF2B5EF4-FFF2-40B4-BE49-F238E27FC236}">
                <a16:creationId xmlns:a16="http://schemas.microsoft.com/office/drawing/2014/main" id="{C544C1FC-7878-4172-97AA-FF75D8CB6304}"/>
              </a:ext>
            </a:extLst>
          </p:cNvPr>
          <p:cNvSpPr/>
          <p:nvPr/>
        </p:nvSpPr>
        <p:spPr>
          <a:xfrm>
            <a:off x="6112236" y="1985421"/>
            <a:ext cx="2745164" cy="7905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Individual has asthma, COPD, emphysema</a:t>
            </a:r>
          </a:p>
        </p:txBody>
      </p:sp>
      <p:sp>
        <p:nvSpPr>
          <p:cNvPr id="17" name="Rectangle: Rounded Corners 16">
            <a:extLst>
              <a:ext uri="{FF2B5EF4-FFF2-40B4-BE49-F238E27FC236}">
                <a16:creationId xmlns:a16="http://schemas.microsoft.com/office/drawing/2014/main" id="{945A76D8-0861-4B26-9F3B-EF91B5DA2CFC}"/>
              </a:ext>
            </a:extLst>
          </p:cNvPr>
          <p:cNvSpPr/>
          <p:nvPr/>
        </p:nvSpPr>
        <p:spPr>
          <a:xfrm>
            <a:off x="7055241" y="2966690"/>
            <a:ext cx="2001934" cy="19053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Individual is incontinent and has frequent skin breakdown</a:t>
            </a:r>
          </a:p>
        </p:txBody>
      </p:sp>
      <p:sp>
        <p:nvSpPr>
          <p:cNvPr id="19" name="Rectangle: Rounded Corners 18">
            <a:extLst>
              <a:ext uri="{FF2B5EF4-FFF2-40B4-BE49-F238E27FC236}">
                <a16:creationId xmlns:a16="http://schemas.microsoft.com/office/drawing/2014/main" id="{ECECFC29-6609-4279-A244-CB5E6D636496}"/>
              </a:ext>
            </a:extLst>
          </p:cNvPr>
          <p:cNvSpPr/>
          <p:nvPr/>
        </p:nvSpPr>
        <p:spPr>
          <a:xfrm>
            <a:off x="6924436" y="5006972"/>
            <a:ext cx="1993210" cy="1385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Individual's that have a previous medical DX of sepsis. </a:t>
            </a:r>
          </a:p>
        </p:txBody>
      </p:sp>
      <p:sp>
        <p:nvSpPr>
          <p:cNvPr id="21" name="Rectangle: Rounded Corners 20">
            <a:extLst>
              <a:ext uri="{FF2B5EF4-FFF2-40B4-BE49-F238E27FC236}">
                <a16:creationId xmlns:a16="http://schemas.microsoft.com/office/drawing/2014/main" id="{8A25A896-95AF-427A-84E0-1C70BC2A3B80}"/>
              </a:ext>
            </a:extLst>
          </p:cNvPr>
          <p:cNvSpPr/>
          <p:nvPr/>
        </p:nvSpPr>
        <p:spPr>
          <a:xfrm>
            <a:off x="4082004" y="5644276"/>
            <a:ext cx="2722642" cy="11283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 </a:t>
            </a:r>
          </a:p>
        </p:txBody>
      </p:sp>
      <p:sp>
        <p:nvSpPr>
          <p:cNvPr id="23" name="Rectangle: Rounded Corners 22">
            <a:extLst>
              <a:ext uri="{FF2B5EF4-FFF2-40B4-BE49-F238E27FC236}">
                <a16:creationId xmlns:a16="http://schemas.microsoft.com/office/drawing/2014/main" id="{66E99B13-BEC3-4782-8416-04425EF1BE56}"/>
              </a:ext>
            </a:extLst>
          </p:cNvPr>
          <p:cNvSpPr/>
          <p:nvPr/>
        </p:nvSpPr>
        <p:spPr>
          <a:xfrm>
            <a:off x="711332" y="5592078"/>
            <a:ext cx="3116780" cy="12297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Look for infections caused by Staph, </a:t>
            </a:r>
            <a:r>
              <a:rPr lang="en-US" err="1">
                <a:solidFill>
                  <a:schemeClr val="tx1"/>
                </a:solidFill>
                <a:cs typeface="Calibri"/>
              </a:rPr>
              <a:t>E.Coli</a:t>
            </a:r>
            <a:r>
              <a:rPr lang="en-US">
                <a:solidFill>
                  <a:schemeClr val="tx1"/>
                </a:solidFill>
                <a:cs typeface="Calibri"/>
              </a:rPr>
              <a:t>,  Streptococcus</a:t>
            </a:r>
          </a:p>
        </p:txBody>
      </p:sp>
      <p:sp>
        <p:nvSpPr>
          <p:cNvPr id="25" name="Rectangle: Rounded Corners 24">
            <a:extLst>
              <a:ext uri="{FF2B5EF4-FFF2-40B4-BE49-F238E27FC236}">
                <a16:creationId xmlns:a16="http://schemas.microsoft.com/office/drawing/2014/main" id="{23118224-B68E-4AF2-AE9A-3E5EEAC747DC}"/>
              </a:ext>
            </a:extLst>
          </p:cNvPr>
          <p:cNvSpPr/>
          <p:nvPr/>
        </p:nvSpPr>
        <p:spPr>
          <a:xfrm>
            <a:off x="5403" y="3434775"/>
            <a:ext cx="2646352" cy="2072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a:rPr>
              <a:t>Individual's that are </a:t>
            </a:r>
          </a:p>
          <a:p>
            <a:pPr algn="ctr"/>
            <a:r>
              <a:rPr lang="en-US">
                <a:solidFill>
                  <a:schemeClr val="tx1"/>
                </a:solidFill>
                <a:latin typeface="Calibri"/>
              </a:rPr>
              <a:t>immunocompromised or have received</a:t>
            </a:r>
            <a:endParaRPr lang="en-US">
              <a:solidFill>
                <a:schemeClr val="tx1"/>
              </a:solidFill>
              <a:latin typeface="Calibri"/>
              <a:cs typeface="Calibri"/>
            </a:endParaRPr>
          </a:p>
          <a:p>
            <a:pPr algn="ctr"/>
            <a:r>
              <a:rPr lang="en-US">
                <a:solidFill>
                  <a:schemeClr val="tx1"/>
                </a:solidFill>
                <a:latin typeface="Calibri"/>
              </a:rPr>
              <a:t>long-term antibiotic therapy and have developed  antibiotic resistance.   </a:t>
            </a:r>
            <a:r>
              <a:rPr lang="en-US">
                <a:solidFill>
                  <a:schemeClr val="tx1"/>
                </a:solidFill>
                <a:latin typeface="Calibri"/>
                <a:ea typeface="Calibri"/>
                <a:cs typeface="Calibri"/>
              </a:rPr>
              <a:t>​</a:t>
            </a:r>
            <a:endParaRPr lang="en-US">
              <a:solidFill>
                <a:schemeClr val="tx1"/>
              </a:solidFill>
              <a:cs typeface="Calibri"/>
            </a:endParaRPr>
          </a:p>
        </p:txBody>
      </p:sp>
      <p:cxnSp>
        <p:nvCxnSpPr>
          <p:cNvPr id="26" name="Connector: Curved 25">
            <a:extLst>
              <a:ext uri="{FF2B5EF4-FFF2-40B4-BE49-F238E27FC236}">
                <a16:creationId xmlns:a16="http://schemas.microsoft.com/office/drawing/2014/main" id="{AE59F91B-A66B-415A-AED8-6770834E660E}"/>
              </a:ext>
            </a:extLst>
          </p:cNvPr>
          <p:cNvCxnSpPr/>
          <p:nvPr/>
        </p:nvCxnSpPr>
        <p:spPr>
          <a:xfrm>
            <a:off x="5440933" y="4588418"/>
            <a:ext cx="1609040" cy="813362"/>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A575A5A-E369-424A-BF4F-5CE88B0879D3}"/>
              </a:ext>
            </a:extLst>
          </p:cNvPr>
          <p:cNvCxnSpPr/>
          <p:nvPr/>
        </p:nvCxnSpPr>
        <p:spPr>
          <a:xfrm flipH="1">
            <a:off x="5172075" y="2789161"/>
            <a:ext cx="1688590" cy="1227285"/>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DCDB97DF-D17F-4C30-BFF5-91EA4094B26E}"/>
              </a:ext>
            </a:extLst>
          </p:cNvPr>
          <p:cNvCxnSpPr>
            <a:cxnSpLocks/>
          </p:cNvCxnSpPr>
          <p:nvPr/>
        </p:nvCxnSpPr>
        <p:spPr>
          <a:xfrm flipH="1">
            <a:off x="5550970" y="4074542"/>
            <a:ext cx="1485269" cy="20713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D74E759C-F1D7-4169-AC5F-D6E6C222AA0D}"/>
              </a:ext>
            </a:extLst>
          </p:cNvPr>
          <p:cNvCxnSpPr>
            <a:cxnSpLocks/>
          </p:cNvCxnSpPr>
          <p:nvPr/>
        </p:nvCxnSpPr>
        <p:spPr>
          <a:xfrm flipH="1" flipV="1">
            <a:off x="4995257" y="4786866"/>
            <a:ext cx="1068485" cy="853775"/>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64540590-D91C-4E33-B9DB-1C70B4280C8A}"/>
              </a:ext>
            </a:extLst>
          </p:cNvPr>
          <p:cNvCxnSpPr>
            <a:cxnSpLocks/>
          </p:cNvCxnSpPr>
          <p:nvPr/>
        </p:nvCxnSpPr>
        <p:spPr>
          <a:xfrm flipH="1">
            <a:off x="1745595" y="4581104"/>
            <a:ext cx="1573677" cy="40920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6BEB4C0-58A9-40A5-B2E2-34216D10CCBF}"/>
              </a:ext>
            </a:extLst>
          </p:cNvPr>
          <p:cNvCxnSpPr>
            <a:cxnSpLocks/>
          </p:cNvCxnSpPr>
          <p:nvPr/>
        </p:nvCxnSpPr>
        <p:spPr>
          <a:xfrm flipH="1">
            <a:off x="2432459" y="4731294"/>
            <a:ext cx="1373279" cy="846834"/>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85FD8B85-6445-48ED-91DB-3D7B6CC07374}"/>
              </a:ext>
            </a:extLst>
          </p:cNvPr>
          <p:cNvCxnSpPr>
            <a:cxnSpLocks/>
          </p:cNvCxnSpPr>
          <p:nvPr/>
        </p:nvCxnSpPr>
        <p:spPr>
          <a:xfrm flipH="1" flipV="1">
            <a:off x="1947417" y="3147926"/>
            <a:ext cx="1527208" cy="91223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3B5B002C-BFED-4798-ACE3-644C901576FA}"/>
              </a:ext>
            </a:extLst>
          </p:cNvPr>
          <p:cNvCxnSpPr>
            <a:cxnSpLocks/>
          </p:cNvCxnSpPr>
          <p:nvPr/>
        </p:nvCxnSpPr>
        <p:spPr>
          <a:xfrm flipH="1">
            <a:off x="4111169" y="3278863"/>
            <a:ext cx="815888" cy="737583"/>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DAC966-3A2D-4B31-99A1-FF707B9C13B6}"/>
              </a:ext>
            </a:extLst>
          </p:cNvPr>
          <p:cNvSpPr txBox="1"/>
          <p:nvPr/>
        </p:nvSpPr>
        <p:spPr>
          <a:xfrm>
            <a:off x="4165343" y="5693175"/>
            <a:ext cx="25594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Sepsis can be the result of bacterial, fungal, or viral infections</a:t>
            </a:r>
          </a:p>
          <a:p>
            <a:endParaRPr lang="en-US">
              <a:cs typeface="Calibri"/>
            </a:endParaRPr>
          </a:p>
        </p:txBody>
      </p:sp>
    </p:spTree>
    <p:extLst>
      <p:ext uri="{BB962C8B-B14F-4D97-AF65-F5344CB8AC3E}">
        <p14:creationId xmlns:p14="http://schemas.microsoft.com/office/powerpoint/2010/main" val="247665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18</a:t>
            </a:fld>
            <a:endParaRPr lang="en-US"/>
          </a:p>
        </p:txBody>
      </p:sp>
      <p:sp>
        <p:nvSpPr>
          <p:cNvPr id="3" name="TextBox 2"/>
          <p:cNvSpPr txBox="1"/>
          <p:nvPr/>
        </p:nvSpPr>
        <p:spPr>
          <a:xfrm>
            <a:off x="127591" y="108995"/>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pic>
        <p:nvPicPr>
          <p:cNvPr id="5" name="Picture 4"/>
          <p:cNvPicPr>
            <a:picLocks noChangeAspect="1"/>
          </p:cNvPicPr>
          <p:nvPr/>
        </p:nvPicPr>
        <p:blipFill>
          <a:blip r:embed="rId2"/>
          <a:stretch>
            <a:fillRect/>
          </a:stretch>
        </p:blipFill>
        <p:spPr>
          <a:xfrm>
            <a:off x="0" y="4397376"/>
            <a:ext cx="9144000" cy="2460624"/>
          </a:xfrm>
          <a:prstGeom prst="rect">
            <a:avLst/>
          </a:prstGeom>
        </p:spPr>
      </p:pic>
      <p:pic>
        <p:nvPicPr>
          <p:cNvPr id="6" name="Picture 5"/>
          <p:cNvPicPr>
            <a:picLocks noChangeAspect="1"/>
          </p:cNvPicPr>
          <p:nvPr/>
        </p:nvPicPr>
        <p:blipFill>
          <a:blip r:embed="rId3"/>
          <a:stretch>
            <a:fillRect/>
          </a:stretch>
        </p:blipFill>
        <p:spPr>
          <a:xfrm>
            <a:off x="-1" y="1637924"/>
            <a:ext cx="9144001" cy="1962150"/>
          </a:xfrm>
          <a:prstGeom prst="rect">
            <a:avLst/>
          </a:prstGeom>
        </p:spPr>
      </p:pic>
      <p:sp>
        <p:nvSpPr>
          <p:cNvPr id="7" name="Rectangle 6"/>
          <p:cNvSpPr/>
          <p:nvPr/>
        </p:nvSpPr>
        <p:spPr>
          <a:xfrm>
            <a:off x="6220047" y="94234"/>
            <a:ext cx="2546761" cy="106693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Prior to ISP meeting, review discharge summaries, medical reports, and health history for information.</a:t>
            </a:r>
          </a:p>
        </p:txBody>
      </p:sp>
      <p:sp>
        <p:nvSpPr>
          <p:cNvPr id="8" name="Rectangle 7">
            <a:extLst>
              <a:ext uri="{FF2B5EF4-FFF2-40B4-BE49-F238E27FC236}">
                <a16:creationId xmlns:a16="http://schemas.microsoft.com/office/drawing/2014/main" id="{B3D85624-8BA9-4F0F-A6AA-D8C8C18B23A4}"/>
              </a:ext>
            </a:extLst>
          </p:cNvPr>
          <p:cNvSpPr/>
          <p:nvPr/>
        </p:nvSpPr>
        <p:spPr>
          <a:xfrm>
            <a:off x="468422" y="681232"/>
            <a:ext cx="2551225" cy="959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Remember! Think about all settings: home, Day Support, Community Engagement</a:t>
            </a:r>
          </a:p>
        </p:txBody>
      </p:sp>
      <p:sp>
        <p:nvSpPr>
          <p:cNvPr id="9" name="Multiplication Sign 7">
            <a:extLst>
              <a:ext uri="{FF2B5EF4-FFF2-40B4-BE49-F238E27FC236}">
                <a16:creationId xmlns:a16="http://schemas.microsoft.com/office/drawing/2014/main" id="{0160DB34-155F-4E26-92E8-DACEDEED8DA5}"/>
              </a:ext>
            </a:extLst>
          </p:cNvPr>
          <p:cNvSpPr/>
          <p:nvPr/>
        </p:nvSpPr>
        <p:spPr>
          <a:xfrm>
            <a:off x="7824349" y="2618999"/>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24">
            <a:extLst>
              <a:ext uri="{FF2B5EF4-FFF2-40B4-BE49-F238E27FC236}">
                <a16:creationId xmlns:a16="http://schemas.microsoft.com/office/drawing/2014/main" id="{E9F01252-524A-4AF4-AA75-70B93043FF80}"/>
              </a:ext>
            </a:extLst>
          </p:cNvPr>
          <p:cNvSpPr/>
          <p:nvPr/>
        </p:nvSpPr>
        <p:spPr>
          <a:xfrm>
            <a:off x="7758658" y="3318838"/>
            <a:ext cx="505192" cy="6455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24779" y="3963655"/>
            <a:ext cx="3316144" cy="369332"/>
          </a:xfrm>
          <a:prstGeom prst="rect">
            <a:avLst/>
          </a:prstGeom>
          <a:noFill/>
        </p:spPr>
        <p:txBody>
          <a:bodyPr wrap="square" rtlCol="0">
            <a:spAutoFit/>
          </a:bodyPr>
          <a:lstStyle/>
          <a:p>
            <a:r>
              <a:rPr lang="en-US" dirty="0">
                <a:solidFill>
                  <a:srgbClr val="FF0000"/>
                </a:solidFill>
              </a:rPr>
              <a:t>Skip Step 2 and go to Section G</a:t>
            </a:r>
          </a:p>
        </p:txBody>
      </p:sp>
    </p:spTree>
    <p:extLst>
      <p:ext uri="{BB962C8B-B14F-4D97-AF65-F5344CB8AC3E}">
        <p14:creationId xmlns:p14="http://schemas.microsoft.com/office/powerpoint/2010/main" val="2369751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BD403-32A3-456F-9E42-157C52AD5E0F}" type="slidenum">
              <a:rPr lang="en-US" smtClean="0"/>
              <a:t>19</a:t>
            </a:fld>
            <a:endParaRPr lang="en-US"/>
          </a:p>
        </p:txBody>
      </p:sp>
      <p:sp>
        <p:nvSpPr>
          <p:cNvPr id="3" name="TextBox 2"/>
          <p:cNvSpPr txBox="1"/>
          <p:nvPr/>
        </p:nvSpPr>
        <p:spPr>
          <a:xfrm>
            <a:off x="435935" y="318977"/>
            <a:ext cx="5784112" cy="461665"/>
          </a:xfrm>
          <a:prstGeom prst="rect">
            <a:avLst/>
          </a:prstGeom>
          <a:noFill/>
        </p:spPr>
        <p:txBody>
          <a:bodyPr wrap="square" rtlCol="0">
            <a:spAutoFit/>
          </a:bodyPr>
          <a:lstStyle/>
          <a:p>
            <a:r>
              <a:rPr lang="en-US" sz="2400" dirty="0">
                <a:latin typeface="Arial Black" panose="020B0A04020102020204" pitchFamily="34" charset="0"/>
              </a:rPr>
              <a:t>Follow these steps to success…</a:t>
            </a:r>
          </a:p>
        </p:txBody>
      </p:sp>
      <p:pic>
        <p:nvPicPr>
          <p:cNvPr id="5" name="Picture 4"/>
          <p:cNvPicPr>
            <a:picLocks noChangeAspect="1"/>
          </p:cNvPicPr>
          <p:nvPr/>
        </p:nvPicPr>
        <p:blipFill>
          <a:blip r:embed="rId2"/>
          <a:stretch>
            <a:fillRect/>
          </a:stretch>
        </p:blipFill>
        <p:spPr>
          <a:xfrm>
            <a:off x="-1" y="780642"/>
            <a:ext cx="9144001" cy="6077358"/>
          </a:xfrm>
          <a:prstGeom prst="rect">
            <a:avLst/>
          </a:prstGeom>
        </p:spPr>
      </p:pic>
      <p:sp>
        <p:nvSpPr>
          <p:cNvPr id="6" name="Rounded Rectangle 5"/>
          <p:cNvSpPr/>
          <p:nvPr/>
        </p:nvSpPr>
        <p:spPr>
          <a:xfrm>
            <a:off x="6634716" y="3732028"/>
            <a:ext cx="2509284" cy="116958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75B9B1-9D52-4C20-A001-259BBB51630B}"/>
              </a:ext>
            </a:extLst>
          </p:cNvPr>
          <p:cNvSpPr txBox="1"/>
          <p:nvPr/>
        </p:nvSpPr>
        <p:spPr>
          <a:xfrm>
            <a:off x="6634716" y="3732028"/>
            <a:ext cx="261761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During the ISP meeting ask all participants if they are aware of any risk factors listed in Step 2</a:t>
            </a:r>
          </a:p>
          <a:p>
            <a:endParaRPr lang="en-US" dirty="0">
              <a:cs typeface="Calibri"/>
            </a:endParaRPr>
          </a:p>
        </p:txBody>
      </p:sp>
      <p:sp>
        <p:nvSpPr>
          <p:cNvPr id="9" name="TextBox 8"/>
          <p:cNvSpPr txBox="1"/>
          <p:nvPr/>
        </p:nvSpPr>
        <p:spPr>
          <a:xfrm>
            <a:off x="4737233" y="6488668"/>
            <a:ext cx="1961278" cy="369332"/>
          </a:xfrm>
          <a:prstGeom prst="rect">
            <a:avLst/>
          </a:prstGeom>
          <a:noFill/>
        </p:spPr>
        <p:txBody>
          <a:bodyPr wrap="square" rtlCol="0">
            <a:spAutoFit/>
          </a:bodyPr>
          <a:lstStyle/>
          <a:p>
            <a:r>
              <a:rPr lang="en-US" dirty="0"/>
              <a:t>Dr. Hopewell</a:t>
            </a:r>
          </a:p>
        </p:txBody>
      </p:sp>
      <p:sp>
        <p:nvSpPr>
          <p:cNvPr id="11" name="TextBox 10"/>
          <p:cNvSpPr txBox="1"/>
          <p:nvPr/>
        </p:nvSpPr>
        <p:spPr>
          <a:xfrm>
            <a:off x="7421525" y="6539023"/>
            <a:ext cx="1446027" cy="369332"/>
          </a:xfrm>
          <a:prstGeom prst="rect">
            <a:avLst/>
          </a:prstGeom>
          <a:noFill/>
        </p:spPr>
        <p:txBody>
          <a:bodyPr wrap="square" rtlCol="0">
            <a:spAutoFit/>
          </a:bodyPr>
          <a:lstStyle/>
          <a:p>
            <a:r>
              <a:rPr lang="en-US" dirty="0"/>
              <a:t>Nov 15, 20</a:t>
            </a:r>
          </a:p>
        </p:txBody>
      </p:sp>
      <p:sp>
        <p:nvSpPr>
          <p:cNvPr id="12" name="Multiplication Sign 7">
            <a:extLst>
              <a:ext uri="{FF2B5EF4-FFF2-40B4-BE49-F238E27FC236}">
                <a16:creationId xmlns:a16="http://schemas.microsoft.com/office/drawing/2014/main" id="{0160DB34-155F-4E26-92E8-DACEDEED8DA5}"/>
              </a:ext>
            </a:extLst>
          </p:cNvPr>
          <p:cNvSpPr/>
          <p:nvPr/>
        </p:nvSpPr>
        <p:spPr>
          <a:xfrm>
            <a:off x="8515350" y="1781883"/>
            <a:ext cx="373811" cy="4744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7">
            <a:extLst>
              <a:ext uri="{FF2B5EF4-FFF2-40B4-BE49-F238E27FC236}">
                <a16:creationId xmlns:a16="http://schemas.microsoft.com/office/drawing/2014/main" id="{0160DB34-155F-4E26-92E8-DACEDEED8DA5}"/>
              </a:ext>
            </a:extLst>
          </p:cNvPr>
          <p:cNvSpPr/>
          <p:nvPr/>
        </p:nvSpPr>
        <p:spPr>
          <a:xfrm>
            <a:off x="1493040" y="3819321"/>
            <a:ext cx="186906" cy="2309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7">
            <a:extLst>
              <a:ext uri="{FF2B5EF4-FFF2-40B4-BE49-F238E27FC236}">
                <a16:creationId xmlns:a16="http://schemas.microsoft.com/office/drawing/2014/main" id="{0160DB34-155F-4E26-92E8-DACEDEED8DA5}"/>
              </a:ext>
            </a:extLst>
          </p:cNvPr>
          <p:cNvSpPr/>
          <p:nvPr/>
        </p:nvSpPr>
        <p:spPr>
          <a:xfrm>
            <a:off x="1493040" y="4470692"/>
            <a:ext cx="186906" cy="24053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08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3" y="0"/>
            <a:ext cx="9438087" cy="6853238"/>
            <a:chOff x="-417513" y="0"/>
            <a:chExt cx="12584114" cy="6853238"/>
          </a:xfrm>
        </p:grpSpPr>
        <p:sp>
          <p:nvSpPr>
            <p:cNvPr id="31"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1319465" y="798881"/>
            <a:ext cx="6505070" cy="1048945"/>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3500" kern="1200">
                <a:latin typeface="Arial Black"/>
                <a:ea typeface="+mj-ea"/>
                <a:cs typeface="Arial"/>
              </a:rPr>
              <a:t>Who benefits from this training?</a:t>
            </a:r>
          </a:p>
        </p:txBody>
      </p:sp>
      <p:sp>
        <p:nvSpPr>
          <p:cNvPr id="4" name="Slide Number Placeholder 3">
            <a:extLst>
              <a:ext uri="{FF2B5EF4-FFF2-40B4-BE49-F238E27FC236}">
                <a16:creationId xmlns:a16="http://schemas.microsoft.com/office/drawing/2014/main" id="{CF094D77-7278-4D97-9651-EF571BB49847}"/>
              </a:ext>
            </a:extLst>
          </p:cNvPr>
          <p:cNvSpPr>
            <a:spLocks noGrp="1"/>
          </p:cNvSpPr>
          <p:nvPr>
            <p:ph type="sldNum" sz="quarter" idx="12"/>
          </p:nvPr>
        </p:nvSpPr>
        <p:spPr>
          <a:xfrm>
            <a:off x="7852410" y="320040"/>
            <a:ext cx="685800" cy="320040"/>
          </a:xfrm>
          <a:prstGeom prst="ellipse">
            <a:avLst/>
          </a:prstGeom>
        </p:spPr>
        <p:txBody>
          <a:bodyPr vert="horz" lIns="91440" tIns="45720" rIns="91440" bIns="45720" rtlCol="0" anchor="ctr">
            <a:normAutofit/>
          </a:bodyPr>
          <a:lstStyle/>
          <a:p>
            <a:pPr>
              <a:lnSpc>
                <a:spcPct val="90000"/>
              </a:lnSpc>
              <a:spcAft>
                <a:spcPts val="600"/>
              </a:spcAft>
            </a:pPr>
            <a:fld id="{BA4BD403-32A3-456F-9E42-157C52AD5E0F}" type="slidenum">
              <a:rPr lang="en-US"/>
              <a:pPr>
                <a:lnSpc>
                  <a:spcPct val="90000"/>
                </a:lnSpc>
                <a:spcAft>
                  <a:spcPts val="600"/>
                </a:spcAft>
              </a:pPr>
              <a:t>2</a:t>
            </a:fld>
            <a:endParaRPr lang="en-US"/>
          </a:p>
        </p:txBody>
      </p:sp>
      <p:graphicFrame>
        <p:nvGraphicFramePr>
          <p:cNvPr id="23" name="Content Placeholder 2">
            <a:extLst>
              <a:ext uri="{FF2B5EF4-FFF2-40B4-BE49-F238E27FC236}">
                <a16:creationId xmlns:a16="http://schemas.microsoft.com/office/drawing/2014/main" id="{26A500E8-C0CD-4429-AC92-5B7C683A67EA}"/>
              </a:ext>
            </a:extLst>
          </p:cNvPr>
          <p:cNvGraphicFramePr>
            <a:graphicFrameLocks noGrp="1"/>
          </p:cNvGraphicFramePr>
          <p:nvPr>
            <p:ph idx="1"/>
            <p:extLst>
              <p:ext uri="{D42A27DB-BD31-4B8C-83A1-F6EECF244321}">
                <p14:modId xmlns:p14="http://schemas.microsoft.com/office/powerpoint/2010/main" val="4153643283"/>
              </p:ext>
            </p:extLst>
          </p:nvPr>
        </p:nvGraphicFramePr>
        <p:xfrm>
          <a:off x="605791" y="1990976"/>
          <a:ext cx="7932419"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392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980932-2DB8-41C0-A951-944CB2EB9C52}"/>
              </a:ext>
            </a:extLst>
          </p:cNvPr>
          <p:cNvSpPr>
            <a:spLocks noGrp="1"/>
          </p:cNvSpPr>
          <p:nvPr>
            <p:ph type="sldNum" sz="quarter" idx="12"/>
          </p:nvPr>
        </p:nvSpPr>
        <p:spPr/>
        <p:txBody>
          <a:bodyPr/>
          <a:lstStyle/>
          <a:p>
            <a:fld id="{BA4BD403-32A3-456F-9E42-157C52AD5E0F}" type="slidenum">
              <a:rPr lang="en-US" smtClean="0"/>
              <a:t>20</a:t>
            </a:fld>
            <a:endParaRPr lang="en-US"/>
          </a:p>
        </p:txBody>
      </p:sp>
      <p:pic>
        <p:nvPicPr>
          <p:cNvPr id="3" name="Picture 3">
            <a:extLst>
              <a:ext uri="{FF2B5EF4-FFF2-40B4-BE49-F238E27FC236}">
                <a16:creationId xmlns:a16="http://schemas.microsoft.com/office/drawing/2014/main" id="{C190BC41-D525-44FF-B072-3F0E49858727}"/>
              </a:ext>
            </a:extLst>
          </p:cNvPr>
          <p:cNvPicPr>
            <a:picLocks noChangeAspect="1"/>
          </p:cNvPicPr>
          <p:nvPr/>
        </p:nvPicPr>
        <p:blipFill>
          <a:blip r:embed="rId2"/>
          <a:stretch>
            <a:fillRect/>
          </a:stretch>
        </p:blipFill>
        <p:spPr>
          <a:xfrm>
            <a:off x="1128361" y="1494899"/>
            <a:ext cx="6864755" cy="5320882"/>
          </a:xfrm>
          <a:prstGeom prst="rect">
            <a:avLst/>
          </a:prstGeom>
        </p:spPr>
      </p:pic>
    </p:spTree>
    <p:extLst>
      <p:ext uri="{BB962C8B-B14F-4D97-AF65-F5344CB8AC3E}">
        <p14:creationId xmlns:p14="http://schemas.microsoft.com/office/powerpoint/2010/main" val="60397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E05D-8D3F-45A8-AF9D-3740FB4297A7}"/>
              </a:ext>
            </a:extLst>
          </p:cNvPr>
          <p:cNvSpPr>
            <a:spLocks noGrp="1"/>
          </p:cNvSpPr>
          <p:nvPr>
            <p:ph type="title"/>
          </p:nvPr>
        </p:nvSpPr>
        <p:spPr>
          <a:xfrm>
            <a:off x="561083" y="162426"/>
            <a:ext cx="7886700" cy="1325563"/>
          </a:xfrm>
        </p:spPr>
        <p:txBody>
          <a:bodyPr/>
          <a:lstStyle/>
          <a:p>
            <a:r>
              <a:rPr lang="en-US">
                <a:latin typeface="Arial Black"/>
                <a:cs typeface="Calibri Light"/>
              </a:rPr>
              <a:t>References </a:t>
            </a:r>
            <a:endParaRPr lang="en-US">
              <a:latin typeface="Arial Black"/>
            </a:endParaRPr>
          </a:p>
        </p:txBody>
      </p:sp>
      <p:sp>
        <p:nvSpPr>
          <p:cNvPr id="4" name="Slide Number Placeholder 3">
            <a:extLst>
              <a:ext uri="{FF2B5EF4-FFF2-40B4-BE49-F238E27FC236}">
                <a16:creationId xmlns:a16="http://schemas.microsoft.com/office/drawing/2014/main" id="{DD5FB7E4-E542-4210-B159-AF8F431DA676}"/>
              </a:ext>
            </a:extLst>
          </p:cNvPr>
          <p:cNvSpPr>
            <a:spLocks noGrp="1"/>
          </p:cNvSpPr>
          <p:nvPr>
            <p:ph type="sldNum" sz="quarter" idx="12"/>
          </p:nvPr>
        </p:nvSpPr>
        <p:spPr/>
        <p:txBody>
          <a:bodyPr/>
          <a:lstStyle/>
          <a:p>
            <a:fld id="{BA4BD403-32A3-456F-9E42-157C52AD5E0F}" type="slidenum">
              <a:rPr lang="en-US" smtClean="0"/>
              <a:t>21</a:t>
            </a:fld>
            <a:endParaRPr lang="en-US"/>
          </a:p>
        </p:txBody>
      </p:sp>
      <p:sp>
        <p:nvSpPr>
          <p:cNvPr id="7" name="Content Placeholder 2">
            <a:extLst>
              <a:ext uri="{FF2B5EF4-FFF2-40B4-BE49-F238E27FC236}">
                <a16:creationId xmlns:a16="http://schemas.microsoft.com/office/drawing/2014/main" id="{89C97140-EA1C-4391-A4EB-86F6A47E1B96}"/>
              </a:ext>
            </a:extLst>
          </p:cNvPr>
          <p:cNvSpPr>
            <a:spLocks noGrp="1"/>
          </p:cNvSpPr>
          <p:nvPr>
            <p:ph idx="1"/>
          </p:nvPr>
        </p:nvSpPr>
        <p:spPr>
          <a:xfrm>
            <a:off x="166822" y="1375183"/>
            <a:ext cx="8348528" cy="5308528"/>
          </a:xfrm>
        </p:spPr>
        <p:txBody>
          <a:bodyPr vert="horz" lIns="91440" tIns="45720" rIns="91440" bIns="45720" rtlCol="0" anchor="t">
            <a:normAutofit fontScale="77500" lnSpcReduction="20000"/>
          </a:bodyPr>
          <a:lstStyle/>
          <a:p>
            <a:pPr marL="0" indent="0">
              <a:buNone/>
            </a:pPr>
            <a:endParaRPr lang="en-US" sz="1600">
              <a:latin typeface="Arial"/>
              <a:ea typeface="+mn-lt"/>
              <a:cs typeface="+mn-lt"/>
            </a:endParaRPr>
          </a:p>
          <a:p>
            <a:pPr>
              <a:buNone/>
            </a:pPr>
            <a:r>
              <a:rPr lang="en-US" sz="1600">
                <a:ea typeface="+mn-lt"/>
                <a:cs typeface="+mn-lt"/>
              </a:rPr>
              <a:t>Ailey, S., Johnson, T., Fogg, L., &amp; Friese, T. (2014). Hospitalizations of adults with intellectual and developmental disability in academic medical centers.  </a:t>
            </a:r>
            <a:r>
              <a:rPr lang="en-US" sz="1600" i="1">
                <a:ea typeface="+mn-lt"/>
                <a:cs typeface="+mn-lt"/>
              </a:rPr>
              <a:t>Intellectual and developmental disability, 52</a:t>
            </a:r>
            <a:r>
              <a:rPr lang="en-US" sz="1600">
                <a:ea typeface="+mn-lt"/>
                <a:cs typeface="+mn-lt"/>
              </a:rPr>
              <a:t>(3),187-192.  Doi: 10.1352/1934-9556-52.3.187</a:t>
            </a:r>
          </a:p>
          <a:p>
            <a:pPr marL="0" indent="0">
              <a:buNone/>
            </a:pPr>
            <a:r>
              <a:rPr lang="en-US" sz="1600">
                <a:latin typeface="Arial"/>
                <a:cs typeface="Calibri"/>
              </a:rPr>
              <a:t>Center for Disease Control and Prevention (CDC). (2019). </a:t>
            </a:r>
            <a:r>
              <a:rPr lang="en-US" sz="1600" i="1">
                <a:latin typeface="Arial"/>
                <a:cs typeface="Calibri"/>
              </a:rPr>
              <a:t>What is sepsis?</a:t>
            </a:r>
            <a:r>
              <a:rPr lang="en-US" sz="1600">
                <a:latin typeface="Arial"/>
                <a:cs typeface="Calibri"/>
              </a:rPr>
              <a:t>  Retrieved from </a:t>
            </a:r>
            <a:r>
              <a:rPr lang="en-US" sz="1600">
                <a:latin typeface="Arial"/>
                <a:cs typeface="Arial"/>
                <a:hlinkClick r:id="rId2"/>
              </a:rPr>
              <a:t>https://www.cdc.gov/sepsis/what-is-sepsis.html</a:t>
            </a:r>
            <a:endParaRPr lang="en-US" sz="1600">
              <a:latin typeface="Arial"/>
              <a:cs typeface="Arial"/>
            </a:endParaRPr>
          </a:p>
          <a:p>
            <a:pPr marL="0" indent="0">
              <a:buNone/>
            </a:pPr>
            <a:r>
              <a:rPr lang="en-US" sz="1600">
                <a:latin typeface="Arial"/>
                <a:cs typeface="Calibri"/>
              </a:rPr>
              <a:t>Center for Disease Control and Prevention (CDC). (2016).  </a:t>
            </a:r>
            <a:r>
              <a:rPr lang="en-US" sz="1600" i="1">
                <a:latin typeface="Arial"/>
                <a:cs typeface="Calibri"/>
              </a:rPr>
              <a:t>Making healthcare safer. Think Sepsis. Time Matters.</a:t>
            </a:r>
            <a:r>
              <a:rPr lang="en-US" sz="1600">
                <a:latin typeface="Arial"/>
                <a:cs typeface="Calibri"/>
              </a:rPr>
              <a:t>  Retrieved from </a:t>
            </a:r>
            <a:r>
              <a:rPr lang="en-US" sz="1600">
                <a:latin typeface="Arial"/>
                <a:ea typeface="+mn-lt"/>
                <a:cs typeface="+mn-lt"/>
                <a:hlinkClick r:id="rId3"/>
              </a:rPr>
              <a:t>https://www.cdc.gov/vitalsigns/pdf/2016-08-vitalsigns.pdf</a:t>
            </a:r>
            <a:r>
              <a:rPr lang="en-US" sz="1600">
                <a:latin typeface="Arial"/>
                <a:cs typeface="Calibri"/>
              </a:rPr>
              <a:t> </a:t>
            </a:r>
          </a:p>
          <a:p>
            <a:pPr marL="0" indent="0">
              <a:buNone/>
            </a:pPr>
            <a:r>
              <a:rPr lang="en-US" sz="1600">
                <a:latin typeface="Arial"/>
                <a:cs typeface="Calibri"/>
              </a:rPr>
              <a:t>Center for Disease Control and Prevention (CDC). (2020). </a:t>
            </a:r>
            <a:r>
              <a:rPr lang="en-US" sz="1600" i="1">
                <a:latin typeface="Arial"/>
                <a:cs typeface="Calibri"/>
              </a:rPr>
              <a:t>Data &amp; Reporting: Sepsis</a:t>
            </a:r>
            <a:r>
              <a:rPr lang="en-US" sz="1600">
                <a:latin typeface="Arial"/>
                <a:cs typeface="Calibri"/>
              </a:rPr>
              <a:t>.  Retrieved from </a:t>
            </a:r>
            <a:r>
              <a:rPr lang="en-US" sz="1600">
                <a:latin typeface="Arial"/>
                <a:ea typeface="+mn-lt"/>
                <a:cs typeface="+mn-lt"/>
                <a:hlinkClick r:id="rId4"/>
              </a:rPr>
              <a:t>https://www.cdc.gov/sepsis/datareports/index.html</a:t>
            </a:r>
            <a:endParaRPr lang="en-US" sz="1600">
              <a:latin typeface="Arial"/>
              <a:cs typeface="Calibri"/>
            </a:endParaRPr>
          </a:p>
          <a:p>
            <a:pPr marL="0" indent="0">
              <a:buNone/>
            </a:pPr>
            <a:r>
              <a:rPr lang="en-US" sz="1600">
                <a:ea typeface="+mn-lt"/>
                <a:cs typeface="+mn-lt"/>
              </a:rPr>
              <a:t>Clevland Clinic.(n.d.). Sepsis Diagnosis and Tests. Retrieved from https://my.clevelandclinic.org/health/diseases/12361-sepsis/diagnosis-and-tests</a:t>
            </a:r>
            <a:endParaRPr lang="en-US"/>
          </a:p>
          <a:p>
            <a:pPr marL="0" indent="0">
              <a:buNone/>
            </a:pPr>
            <a:r>
              <a:rPr lang="en-US" sz="1600">
                <a:latin typeface="Arial"/>
                <a:ea typeface="+mn-lt"/>
                <a:cs typeface="+mn-lt"/>
              </a:rPr>
              <a:t>Herr, K., Coyne, P., Key, T., Manworren, R., McCaffery, M., Merkel, S., Kelly, J., &amp; Wild, L. (2006).  Pain assessment in the non-verbal patient: Position statement with clinical practice recommendations.  </a:t>
            </a:r>
            <a:r>
              <a:rPr lang="en-US" sz="1600" i="1">
                <a:latin typeface="Arial"/>
                <a:ea typeface="+mn-lt"/>
                <a:cs typeface="+mn-lt"/>
              </a:rPr>
              <a:t>Pain Management Nursing, 7</a:t>
            </a:r>
            <a:r>
              <a:rPr lang="en-US" sz="1600">
                <a:latin typeface="Arial"/>
                <a:ea typeface="+mn-lt"/>
                <a:cs typeface="+mn-lt"/>
              </a:rPr>
              <a:t>(2), 44-52. </a:t>
            </a:r>
          </a:p>
          <a:p>
            <a:pPr marL="0" indent="0">
              <a:buNone/>
            </a:pPr>
            <a:r>
              <a:rPr lang="en-US" sz="1600">
                <a:latin typeface="Arial"/>
                <a:ea typeface="+mn-lt"/>
                <a:cs typeface="+mn-lt"/>
              </a:rPr>
              <a:t>Hotchkiss, R., </a:t>
            </a:r>
            <a:r>
              <a:rPr lang="en-US" sz="1600" err="1">
                <a:latin typeface="Arial"/>
                <a:ea typeface="+mn-lt"/>
                <a:cs typeface="+mn-lt"/>
              </a:rPr>
              <a:t>Moldawer</a:t>
            </a:r>
            <a:r>
              <a:rPr lang="en-US" sz="1600">
                <a:latin typeface="Arial"/>
                <a:ea typeface="+mn-lt"/>
                <a:cs typeface="+mn-lt"/>
              </a:rPr>
              <a:t>, L., Opal, S., Reinhart, K., Turnbull, I., &amp; Vincent, J. L. (2016). Sepsis and septic shock. </a:t>
            </a:r>
            <a:r>
              <a:rPr lang="en-US" sz="1600" i="1">
                <a:latin typeface="Arial"/>
                <a:ea typeface="+mn-lt"/>
                <a:cs typeface="+mn-lt"/>
              </a:rPr>
              <a:t>Nature reviews. Disease primers</a:t>
            </a:r>
            <a:r>
              <a:rPr lang="en-US" sz="1600">
                <a:latin typeface="Arial"/>
                <a:ea typeface="+mn-lt"/>
                <a:cs typeface="+mn-lt"/>
              </a:rPr>
              <a:t>, </a:t>
            </a:r>
            <a:r>
              <a:rPr lang="en-US" sz="1600" i="1">
                <a:latin typeface="Arial"/>
                <a:ea typeface="+mn-lt"/>
                <a:cs typeface="+mn-lt"/>
              </a:rPr>
              <a:t>2</a:t>
            </a:r>
            <a:r>
              <a:rPr lang="en-US" sz="1600">
                <a:latin typeface="Arial"/>
                <a:ea typeface="+mn-lt"/>
                <a:cs typeface="+mn-lt"/>
              </a:rPr>
              <a:t>, 16045. https://doi.org/10.1038/nrdp.2016.45</a:t>
            </a:r>
            <a:endParaRPr lang="en-US" sz="1600">
              <a:latin typeface="Arial"/>
              <a:cs typeface="Arial"/>
            </a:endParaRPr>
          </a:p>
          <a:p>
            <a:pPr marL="0" indent="0">
              <a:buNone/>
            </a:pPr>
            <a:r>
              <a:rPr lang="en-US" sz="1600">
                <a:latin typeface="Arial"/>
                <a:cs typeface="Calibri"/>
              </a:rPr>
              <a:t>Johns Hopkins. (</a:t>
            </a:r>
            <a:r>
              <a:rPr lang="en-US" sz="1600" err="1">
                <a:latin typeface="Arial"/>
                <a:cs typeface="Calibri"/>
              </a:rPr>
              <a:t>n.d</a:t>
            </a:r>
            <a:r>
              <a:rPr lang="en-US" sz="1600">
                <a:latin typeface="Arial"/>
                <a:cs typeface="Calibri"/>
              </a:rPr>
              <a:t>).  Sepsis.  Retrieved from </a:t>
            </a:r>
            <a:r>
              <a:rPr lang="en-US" sz="1600">
                <a:latin typeface="Arial"/>
                <a:cs typeface="Arial"/>
                <a:hlinkClick r:id="rId5"/>
              </a:rPr>
              <a:t>https://www.hopkinsmedicine.org/health/conditions-and-diseases/sepsis</a:t>
            </a:r>
            <a:endParaRPr lang="en-US" sz="1600">
              <a:latin typeface="Arial"/>
              <a:cs typeface="Arial"/>
            </a:endParaRPr>
          </a:p>
          <a:p>
            <a:pPr marL="0" indent="0">
              <a:buNone/>
            </a:pPr>
            <a:r>
              <a:rPr lang="en-US" sz="1600">
                <a:latin typeface="Arial"/>
                <a:cs typeface="Calibri"/>
              </a:rPr>
              <a:t>Mayo Clinic (2018). Sepsis: Risk Factors.  Retrieved from </a:t>
            </a:r>
            <a:r>
              <a:rPr lang="en-US" sz="1600">
                <a:ea typeface="+mn-lt"/>
                <a:cs typeface="+mn-lt"/>
                <a:hlinkClick r:id="rId6"/>
              </a:rPr>
              <a:t>https://www.mayoclinic.org/diseases-conditions/sepsis/symptoms-causes/syc-20351214</a:t>
            </a:r>
            <a:endParaRPr lang="en-US" sz="1600">
              <a:latin typeface="Arial"/>
              <a:cs typeface="Calibri"/>
            </a:endParaRPr>
          </a:p>
          <a:p>
            <a:pPr marL="0" indent="0">
              <a:buNone/>
            </a:pPr>
            <a:r>
              <a:rPr lang="en-US" sz="1600">
                <a:latin typeface="Arial"/>
                <a:cs typeface="Calibri"/>
              </a:rPr>
              <a:t>Mayo Clinic. (2018).  Sepsis: Overview.  Retrieved from </a:t>
            </a:r>
            <a:r>
              <a:rPr lang="en-US" sz="1600">
                <a:latin typeface="Arial"/>
                <a:cs typeface="Arial"/>
                <a:hlinkClick r:id="rId6"/>
              </a:rPr>
              <a:t>https://www.mayoclinic.org/diseases-conditions/sepsis/symptoms-causes/syc-20351214</a:t>
            </a:r>
            <a:endParaRPr lang="en-US" sz="1600">
              <a:latin typeface="Arial"/>
              <a:cs typeface="Arial"/>
            </a:endParaRPr>
          </a:p>
          <a:p>
            <a:pPr marL="0" indent="0">
              <a:buNone/>
            </a:pPr>
            <a:r>
              <a:rPr lang="en-US" sz="1600">
                <a:latin typeface="Arial"/>
                <a:ea typeface="+mn-lt"/>
                <a:cs typeface="+mn-lt"/>
              </a:rPr>
              <a:t>Mostel, Z., Perl, A., Marck, M., Mehdi, S. F., Lowell, B., Bathija, S., … Roth, J. (2019). Post-sepsis syndrome – an evolving entity that afflicts survivors of sepsis. </a:t>
            </a:r>
            <a:r>
              <a:rPr lang="en-US" sz="1600" i="1">
                <a:latin typeface="Arial"/>
                <a:ea typeface="+mn-lt"/>
                <a:cs typeface="+mn-lt"/>
              </a:rPr>
              <a:t>Molecular Medicine</a:t>
            </a:r>
            <a:r>
              <a:rPr lang="en-US" sz="1600">
                <a:latin typeface="Arial"/>
                <a:ea typeface="+mn-lt"/>
                <a:cs typeface="+mn-lt"/>
              </a:rPr>
              <a:t>, </a:t>
            </a:r>
            <a:r>
              <a:rPr lang="en-US" sz="1600" i="1">
                <a:latin typeface="Arial"/>
                <a:ea typeface="+mn-lt"/>
                <a:cs typeface="+mn-lt"/>
              </a:rPr>
              <a:t>26</a:t>
            </a:r>
            <a:r>
              <a:rPr lang="en-US" sz="1600">
                <a:latin typeface="Arial"/>
                <a:ea typeface="+mn-lt"/>
                <a:cs typeface="+mn-lt"/>
              </a:rPr>
              <a:t>(1). </a:t>
            </a:r>
            <a:r>
              <a:rPr lang="en-US" sz="1600" err="1">
                <a:latin typeface="Arial"/>
                <a:ea typeface="+mn-lt"/>
                <a:cs typeface="+mn-lt"/>
              </a:rPr>
              <a:t>doi</a:t>
            </a:r>
            <a:r>
              <a:rPr lang="en-US" sz="1600">
                <a:latin typeface="Arial"/>
                <a:ea typeface="+mn-lt"/>
                <a:cs typeface="+mn-lt"/>
              </a:rPr>
              <a:t>: 10.1186/s10020-019-0132-z</a:t>
            </a:r>
            <a:endParaRPr lang="en-US" sz="1600">
              <a:latin typeface="Arial"/>
              <a:cs typeface="Arial"/>
            </a:endParaRPr>
          </a:p>
          <a:p>
            <a:pPr marL="0" indent="0">
              <a:buNone/>
            </a:pPr>
            <a:r>
              <a:rPr lang="en-US" sz="1600">
                <a:ea typeface="+mn-lt"/>
                <a:cs typeface="+mn-lt"/>
              </a:rPr>
              <a:t>O'Connell ,K., (2018). Sepsis. Retrieved from </a:t>
            </a:r>
            <a:r>
              <a:rPr lang="en-US" sz="1600">
                <a:ea typeface="+mn-lt"/>
                <a:cs typeface="+mn-lt"/>
                <a:hlinkClick r:id="rId7"/>
              </a:rPr>
              <a:t>https://www.healthline.com/health/sepsis</a:t>
            </a:r>
            <a:endParaRPr lang="en-US"/>
          </a:p>
          <a:p>
            <a:pPr marL="0" indent="0">
              <a:buNone/>
            </a:pPr>
            <a:r>
              <a:rPr lang="en-US" sz="1600">
                <a:ea typeface="+mn-lt"/>
                <a:cs typeface="+mn-lt"/>
              </a:rPr>
              <a:t>O'Connell , K., &amp; Cafasso, J. (2018). Septicemia. Retrieved from </a:t>
            </a:r>
            <a:r>
              <a:rPr lang="en-US" sz="1600">
                <a:ea typeface="+mn-lt"/>
                <a:cs typeface="+mn-lt"/>
                <a:hlinkClick r:id="rId8"/>
              </a:rPr>
              <a:t>https://www.healthline.com/health/septicemia</a:t>
            </a:r>
            <a:endParaRPr lang="en-US"/>
          </a:p>
          <a:p>
            <a:pPr marL="0" indent="0">
              <a:buNone/>
            </a:pPr>
            <a:endParaRPr lang="en-US" sz="1600">
              <a:latin typeface="Calibri"/>
              <a:cs typeface="Calibri"/>
            </a:endParaRPr>
          </a:p>
          <a:p>
            <a:pPr marL="0" indent="0">
              <a:buNone/>
            </a:pPr>
            <a:endParaRPr lang="en-US" sz="1600">
              <a:latin typeface="Calibri"/>
              <a:cs typeface="Calibri"/>
            </a:endParaRPr>
          </a:p>
          <a:p>
            <a:pPr marL="0" indent="0">
              <a:buNone/>
            </a:pPr>
            <a:endParaRPr lang="en-US">
              <a:latin typeface="Arial"/>
              <a:cs typeface="Calibri"/>
            </a:endParaRPr>
          </a:p>
        </p:txBody>
      </p:sp>
    </p:spTree>
    <p:extLst>
      <p:ext uri="{BB962C8B-B14F-4D97-AF65-F5344CB8AC3E}">
        <p14:creationId xmlns:p14="http://schemas.microsoft.com/office/powerpoint/2010/main" val="118039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5EDC0-E157-4746-81DB-7D81C2624958}"/>
              </a:ext>
            </a:extLst>
          </p:cNvPr>
          <p:cNvSpPr>
            <a:spLocks noGrp="1"/>
          </p:cNvSpPr>
          <p:nvPr>
            <p:ph type="title"/>
          </p:nvPr>
        </p:nvSpPr>
        <p:spPr/>
        <p:txBody>
          <a:bodyPr/>
          <a:lstStyle/>
          <a:p>
            <a:r>
              <a:rPr lang="en-US" b="1">
                <a:latin typeface="Arial Black"/>
                <a:cs typeface="Calibri Light"/>
              </a:rPr>
              <a:t>Resources</a:t>
            </a:r>
            <a:endParaRPr lang="en-US" b="1">
              <a:latin typeface="Arial Black"/>
            </a:endParaRPr>
          </a:p>
        </p:txBody>
      </p:sp>
      <p:sp>
        <p:nvSpPr>
          <p:cNvPr id="3" name="Content Placeholder 2">
            <a:extLst>
              <a:ext uri="{FF2B5EF4-FFF2-40B4-BE49-F238E27FC236}">
                <a16:creationId xmlns:a16="http://schemas.microsoft.com/office/drawing/2014/main" id="{42272C53-B817-4F97-99FD-A7B521E8A80F}"/>
              </a:ext>
            </a:extLst>
          </p:cNvPr>
          <p:cNvSpPr>
            <a:spLocks noGrp="1"/>
          </p:cNvSpPr>
          <p:nvPr>
            <p:ph idx="1"/>
          </p:nvPr>
        </p:nvSpPr>
        <p:spPr/>
        <p:txBody>
          <a:bodyPr vert="horz" lIns="91440" tIns="45720" rIns="91440" bIns="45720" rtlCol="0" anchor="t">
            <a:normAutofit/>
          </a:bodyPr>
          <a:lstStyle/>
          <a:p>
            <a:r>
              <a:rPr lang="en-US">
                <a:cs typeface="Calibri"/>
              </a:rPr>
              <a:t>Printable Posters from the CDC:  </a:t>
            </a:r>
            <a:r>
              <a:rPr lang="en-US">
                <a:ea typeface="+mn-lt"/>
                <a:cs typeface="+mn-lt"/>
                <a:hlinkClick r:id="rId2"/>
              </a:rPr>
              <a:t>https://www.cdc.gov/sepsis/education/patient-resources.html</a:t>
            </a:r>
          </a:p>
          <a:p>
            <a:r>
              <a:rPr lang="en-US">
                <a:cs typeface="Calibri"/>
              </a:rPr>
              <a:t>Sepsis Alliance Fact Sheet:  </a:t>
            </a:r>
            <a:r>
              <a:rPr lang="en-US">
                <a:ea typeface="+mn-lt"/>
                <a:cs typeface="+mn-lt"/>
                <a:hlinkClick r:id="rId3"/>
              </a:rPr>
              <a:t>file:///C:/Users/dbk75942/Downloads/Sepsis-FactSheet-v2-4.pdf</a:t>
            </a:r>
          </a:p>
          <a:p>
            <a:r>
              <a:rPr lang="en-US">
                <a:ea typeface="+mn-lt"/>
                <a:cs typeface="+mn-lt"/>
              </a:rPr>
              <a:t>Sepsis Alliance </a:t>
            </a:r>
            <a:r>
              <a:rPr lang="en-US">
                <a:ea typeface="+mn-lt"/>
                <a:cs typeface="+mn-lt"/>
                <a:hlinkClick r:id="rId4"/>
              </a:rPr>
              <a:t>https://www.sepsis.org/</a:t>
            </a:r>
          </a:p>
          <a:p>
            <a:pPr marL="0" indent="0">
              <a:buNone/>
            </a:pPr>
            <a:endParaRPr lang="en-US">
              <a:cs typeface="Calibri" panose="020F0502020204030204"/>
            </a:endParaRPr>
          </a:p>
        </p:txBody>
      </p:sp>
      <p:sp>
        <p:nvSpPr>
          <p:cNvPr id="4" name="Slide Number Placeholder 3">
            <a:extLst>
              <a:ext uri="{FF2B5EF4-FFF2-40B4-BE49-F238E27FC236}">
                <a16:creationId xmlns:a16="http://schemas.microsoft.com/office/drawing/2014/main" id="{79D1E453-9BE4-482C-969D-4649BE10346A}"/>
              </a:ext>
            </a:extLst>
          </p:cNvPr>
          <p:cNvSpPr>
            <a:spLocks noGrp="1"/>
          </p:cNvSpPr>
          <p:nvPr>
            <p:ph type="sldNum" sz="quarter" idx="12"/>
          </p:nvPr>
        </p:nvSpPr>
        <p:spPr/>
        <p:txBody>
          <a:bodyPr/>
          <a:lstStyle/>
          <a:p>
            <a:fld id="{BA4BD403-32A3-456F-9E42-157C52AD5E0F}" type="slidenum">
              <a:rPr lang="en-US" smtClean="0"/>
              <a:t>22</a:t>
            </a:fld>
            <a:endParaRPr lang="en-US"/>
          </a:p>
        </p:txBody>
      </p:sp>
    </p:spTree>
    <p:extLst>
      <p:ext uri="{BB962C8B-B14F-4D97-AF65-F5344CB8AC3E}">
        <p14:creationId xmlns:p14="http://schemas.microsoft.com/office/powerpoint/2010/main" val="420922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9467" y="-23248"/>
            <a:ext cx="8653111" cy="96012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US" sz="3600" b="1">
              <a:latin typeface="Arial Black" panose="020B0A04020102020204" pitchFamily="34" charset="0"/>
              <a:cs typeface="Arial" panose="020B0604020202020204" pitchFamily="34" charset="0"/>
            </a:endParaRPr>
          </a:p>
        </p:txBody>
      </p:sp>
      <p:sp>
        <p:nvSpPr>
          <p:cNvPr id="15" name="Content Placeholder 2"/>
          <p:cNvSpPr txBox="1">
            <a:spLocks/>
          </p:cNvSpPr>
          <p:nvPr/>
        </p:nvSpPr>
        <p:spPr>
          <a:xfrm>
            <a:off x="421989" y="1138347"/>
            <a:ext cx="8229600" cy="341816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800"/>
          </a:p>
        </p:txBody>
      </p:sp>
      <p:grpSp>
        <p:nvGrpSpPr>
          <p:cNvPr id="19" name="Group 18"/>
          <p:cNvGrpSpPr/>
          <p:nvPr/>
        </p:nvGrpSpPr>
        <p:grpSpPr>
          <a:xfrm>
            <a:off x="7139587" y="456812"/>
            <a:ext cx="1513525" cy="412257"/>
            <a:chOff x="312017" y="279165"/>
            <a:chExt cx="1834416" cy="499662"/>
          </a:xfrm>
        </p:grpSpPr>
        <p:sp>
          <p:nvSpPr>
            <p:cNvPr id="17" name="Rectangle 16"/>
            <p:cNvSpPr/>
            <p:nvPr/>
          </p:nvSpPr>
          <p:spPr>
            <a:xfrm>
              <a:off x="312017" y="279165"/>
              <a:ext cx="1834416" cy="4996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DBHDS_Logo_CMYK_BLK_062014-Cropped.jpg"/>
            <p:cNvPicPr/>
            <p:nvPr/>
          </p:nvPicPr>
          <p:blipFill>
            <a:blip r:embed="rId3"/>
            <a:stretch>
              <a:fillRect/>
            </a:stretch>
          </p:blipFill>
          <p:spPr>
            <a:xfrm>
              <a:off x="341161" y="302627"/>
              <a:ext cx="1776129" cy="452738"/>
            </a:xfrm>
            <a:prstGeom prst="rect">
              <a:avLst/>
            </a:prstGeom>
            <a:ln w="12700">
              <a:solidFill>
                <a:schemeClr val="bg1"/>
              </a:solidFill>
            </a:ln>
          </p:spPr>
        </p:pic>
      </p:grpSp>
      <p:sp>
        <p:nvSpPr>
          <p:cNvPr id="3" name="Title 2">
            <a:extLst>
              <a:ext uri="{FF2B5EF4-FFF2-40B4-BE49-F238E27FC236}">
                <a16:creationId xmlns:a16="http://schemas.microsoft.com/office/drawing/2014/main" id="{9BA3110F-61AF-4C57-AA59-98DC99E12236}"/>
              </a:ext>
            </a:extLst>
          </p:cNvPr>
          <p:cNvSpPr>
            <a:spLocks noGrp="1"/>
          </p:cNvSpPr>
          <p:nvPr>
            <p:ph type="title"/>
          </p:nvPr>
        </p:nvSpPr>
        <p:spPr>
          <a:xfrm>
            <a:off x="403428" y="-6490"/>
            <a:ext cx="7886700" cy="1325563"/>
          </a:xfrm>
        </p:spPr>
        <p:txBody>
          <a:bodyPr/>
          <a:lstStyle/>
          <a:p>
            <a:r>
              <a:rPr lang="en-US">
                <a:latin typeface="Arial Black"/>
                <a:cs typeface="Calibri Light"/>
              </a:rPr>
              <a:t>Objectives</a:t>
            </a:r>
            <a:r>
              <a:rPr lang="en-US">
                <a:cs typeface="Calibri Light"/>
              </a:rPr>
              <a:t> </a:t>
            </a:r>
            <a:endParaRPr lang="en-US"/>
          </a:p>
        </p:txBody>
      </p:sp>
      <p:sp>
        <p:nvSpPr>
          <p:cNvPr id="4" name="Content Placeholder 3">
            <a:extLst>
              <a:ext uri="{FF2B5EF4-FFF2-40B4-BE49-F238E27FC236}">
                <a16:creationId xmlns:a16="http://schemas.microsoft.com/office/drawing/2014/main" id="{539887FB-1C9C-4384-95F1-102C1D5A5B51}"/>
              </a:ext>
            </a:extLst>
          </p:cNvPr>
          <p:cNvSpPr>
            <a:spLocks noGrp="1"/>
          </p:cNvSpPr>
          <p:nvPr>
            <p:ph idx="1"/>
          </p:nvPr>
        </p:nvSpPr>
        <p:spPr/>
        <p:txBody>
          <a:bodyPr vert="horz" lIns="91440" tIns="45720" rIns="91440" bIns="45720" rtlCol="0" anchor="t">
            <a:noAutofit/>
          </a:bodyPr>
          <a:lstStyle/>
          <a:p>
            <a:pPr marL="0" indent="0">
              <a:buNone/>
            </a:pPr>
            <a:r>
              <a:rPr lang="en-US" sz="2800">
                <a:latin typeface="Arial"/>
                <a:cs typeface="Calibri"/>
              </a:rPr>
              <a:t>1.  State the definition of sepsis.</a:t>
            </a:r>
            <a:endParaRPr lang="en-US" sz="2800">
              <a:cs typeface="Calibri"/>
            </a:endParaRPr>
          </a:p>
          <a:p>
            <a:pPr marL="0" indent="0">
              <a:buNone/>
            </a:pPr>
            <a:r>
              <a:rPr lang="en-US" sz="2800">
                <a:latin typeface="Arial"/>
                <a:cs typeface="Calibri"/>
              </a:rPr>
              <a:t>2.  State (3) risk factors for sepsis.</a:t>
            </a:r>
          </a:p>
          <a:p>
            <a:pPr marL="0" indent="0">
              <a:buNone/>
            </a:pPr>
            <a:r>
              <a:rPr lang="en-US" sz="2800">
                <a:latin typeface="Arial"/>
                <a:cs typeface="Calibri"/>
              </a:rPr>
              <a:t>3.  Identify (4) signs and symptoms of sepsis.</a:t>
            </a:r>
          </a:p>
          <a:p>
            <a:pPr marL="0" indent="0">
              <a:buNone/>
            </a:pPr>
            <a:r>
              <a:rPr lang="en-US" sz="2800">
                <a:latin typeface="Arial"/>
                <a:cs typeface="Calibri"/>
              </a:rPr>
              <a:t>4.  Name a test used by physicians to </a:t>
            </a:r>
          </a:p>
          <a:p>
            <a:pPr marL="0" indent="0">
              <a:buNone/>
            </a:pPr>
            <a:r>
              <a:rPr lang="en-US" sz="2800">
                <a:latin typeface="Arial"/>
                <a:cs typeface="Calibri"/>
              </a:rPr>
              <a:t>diagnose sepsis.</a:t>
            </a:r>
            <a:endParaRPr lang="en-US"/>
          </a:p>
          <a:p>
            <a:pPr marL="0" indent="0">
              <a:buNone/>
            </a:pPr>
            <a:r>
              <a:rPr lang="en-US" sz="2800">
                <a:latin typeface="Arial"/>
                <a:cs typeface="Calibri"/>
              </a:rPr>
              <a:t>5.  State (2) complications from sepsis.</a:t>
            </a:r>
          </a:p>
          <a:p>
            <a:pPr marL="0" indent="0">
              <a:buNone/>
            </a:pPr>
            <a:r>
              <a:rPr lang="en-US" sz="2800">
                <a:latin typeface="Arial"/>
                <a:cs typeface="Calibri"/>
              </a:rPr>
              <a:t>6.  State why reporting change is important.</a:t>
            </a:r>
          </a:p>
          <a:p>
            <a:pPr marL="0" indent="0">
              <a:buNone/>
            </a:pPr>
            <a:r>
              <a:rPr lang="en-US" sz="2800">
                <a:latin typeface="Arial"/>
                <a:cs typeface="Calibri"/>
              </a:rPr>
              <a:t>7.  Identify (3) measures to prevent sepsis.</a:t>
            </a:r>
          </a:p>
          <a:p>
            <a:pPr marL="0" indent="0">
              <a:buNone/>
            </a:pPr>
            <a:endParaRPr lang="en-US" sz="2400">
              <a:latin typeface="Arial"/>
              <a:cs typeface="Calibri"/>
            </a:endParaRPr>
          </a:p>
        </p:txBody>
      </p:sp>
    </p:spTree>
    <p:extLst>
      <p:ext uri="{BB962C8B-B14F-4D97-AF65-F5344CB8AC3E}">
        <p14:creationId xmlns:p14="http://schemas.microsoft.com/office/powerpoint/2010/main" val="25448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Black" panose="020B0A04020102020204" pitchFamily="34" charset="0"/>
              </a:rPr>
              <a:t>Terms and definitions</a:t>
            </a:r>
          </a:p>
        </p:txBody>
      </p:sp>
      <p:sp>
        <p:nvSpPr>
          <p:cNvPr id="3" name="Content Placeholder 2"/>
          <p:cNvSpPr>
            <a:spLocks noGrp="1"/>
          </p:cNvSpPr>
          <p:nvPr>
            <p:ph idx="1"/>
          </p:nvPr>
        </p:nvSpPr>
        <p:spPr/>
        <p:txBody>
          <a:bodyPr vert="horz" lIns="91440" tIns="45720" rIns="91440" bIns="45720" rtlCol="0" anchor="t">
            <a:normAutofit/>
          </a:bodyPr>
          <a:lstStyle/>
          <a:p>
            <a:r>
              <a:rPr lang="en-US">
                <a:latin typeface="Arial"/>
                <a:cs typeface="Arial"/>
              </a:rPr>
              <a:t>Bacteremia-infection in the bloodstream</a:t>
            </a:r>
          </a:p>
          <a:p>
            <a:r>
              <a:rPr lang="en-US">
                <a:latin typeface="Arial"/>
                <a:cs typeface="Arial"/>
              </a:rPr>
              <a:t>Electrolytes-are minerals in the body that have an electric</a:t>
            </a:r>
          </a:p>
          <a:p>
            <a:r>
              <a:rPr lang="en-US">
                <a:latin typeface="Arial"/>
                <a:cs typeface="Arial"/>
              </a:rPr>
              <a:t>UTI- refers to a urinary tract infection.</a:t>
            </a:r>
          </a:p>
          <a:p>
            <a:r>
              <a:rPr lang="en-US">
                <a:latin typeface="Arial"/>
                <a:ea typeface="+mn-lt"/>
                <a:cs typeface="+mn-lt"/>
              </a:rPr>
              <a:t>Dialysis- A process where a machine performs the normal function of the kidneys by filtering harmful wastes, salt, and excess water from the blood.</a:t>
            </a:r>
            <a:endParaRPr lang="en-US">
              <a:latin typeface="Arial"/>
              <a:cs typeface="Calibri" panose="020F0502020204030204"/>
            </a:endParaRPr>
          </a:p>
          <a:p>
            <a:r>
              <a:rPr lang="en-US">
                <a:latin typeface="Arial"/>
                <a:cs typeface="Calibri" panose="020F0502020204030204"/>
              </a:rPr>
              <a:t>Ventilator-A</a:t>
            </a:r>
            <a:r>
              <a:rPr lang="en-US">
                <a:latin typeface="Arial"/>
                <a:ea typeface="+mn-lt"/>
                <a:cs typeface="+mn-lt"/>
              </a:rPr>
              <a:t> machine that supports breathing.</a:t>
            </a:r>
            <a:endParaRPr lang="en-US">
              <a:latin typeface="Arial"/>
              <a:cs typeface="Calibri" panose="020F0502020204030204"/>
            </a:endParaRPr>
          </a:p>
          <a:p>
            <a:r>
              <a:rPr lang="en-US">
                <a:latin typeface="Arial"/>
                <a:cs typeface="Calibri" panose="020F0502020204030204"/>
              </a:rPr>
              <a:t>Septicemia- infection enters the bloodstream, another term for sepsis</a:t>
            </a:r>
          </a:p>
          <a:p>
            <a:r>
              <a:rPr lang="en-US">
                <a:latin typeface="Arial"/>
                <a:cs typeface="Calibri" panose="020F0502020204030204"/>
              </a:rPr>
              <a:t>Organ failure- when organs cannot perform their function and other parts of the body are affected.  </a:t>
            </a:r>
          </a:p>
          <a:p>
            <a:pPr marL="0" indent="0">
              <a:buNone/>
            </a:pPr>
            <a:endParaRPr lang="en-US">
              <a:latin typeface="Arial"/>
              <a:cs typeface="Calibri" panose="020F0502020204030204"/>
            </a:endParaRPr>
          </a:p>
          <a:p>
            <a:endParaRPr lang="en-US">
              <a:latin typeface="Arial"/>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12"/>
          </p:nvPr>
        </p:nvSpPr>
        <p:spPr/>
        <p:txBody>
          <a:bodyPr/>
          <a:lstStyle/>
          <a:p>
            <a:fld id="{BA4BD403-32A3-456F-9E42-157C52AD5E0F}" type="slidenum">
              <a:rPr lang="en-US" smtClean="0"/>
              <a:t>4</a:t>
            </a:fld>
            <a:endParaRPr lang="en-US"/>
          </a:p>
        </p:txBody>
      </p:sp>
    </p:spTree>
    <p:extLst>
      <p:ext uri="{BB962C8B-B14F-4D97-AF65-F5344CB8AC3E}">
        <p14:creationId xmlns:p14="http://schemas.microsoft.com/office/powerpoint/2010/main" val="1376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latin typeface="Arial Black" panose="020B0A04020102020204" pitchFamily="34" charset="0"/>
              </a:rPr>
              <a:t>What is sepsis?</a:t>
            </a:r>
          </a:p>
        </p:txBody>
      </p:sp>
      <p:sp>
        <p:nvSpPr>
          <p:cNvPr id="3" name="Content Placeholder 2"/>
          <p:cNvSpPr>
            <a:spLocks noGrp="1"/>
          </p:cNvSpPr>
          <p:nvPr>
            <p:ph idx="1"/>
          </p:nvPr>
        </p:nvSpPr>
        <p:spPr>
          <a:xfrm>
            <a:off x="839691" y="1470153"/>
            <a:ext cx="5033221" cy="2954658"/>
          </a:xfrm>
        </p:spPr>
        <p:txBody>
          <a:bodyPr anchor="ctr">
            <a:normAutofit lnSpcReduction="10000"/>
          </a:bodyPr>
          <a:lstStyle/>
          <a:p>
            <a:r>
              <a:rPr lang="en-US"/>
              <a:t>Sepsis occurs when there is untreated infection present in the body.  The extreme reaction can  be life threatening.  Infections that are often at the root of the cause are UTI’s, pressure injuries, respiratory infections (pneumonia).  Medical conditions that complicate sepsis further are chronic kidney disease, cancer, diabetes, lung disease, cirrhosis, and HIV (Mayo Clinic, 2018).</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Graphic 8" descr="Health">
            <a:extLst>
              <a:ext uri="{FF2B5EF4-FFF2-40B4-BE49-F238E27FC236}">
                <a16:creationId xmlns:a16="http://schemas.microsoft.com/office/drawing/2014/main" id="{639CB27D-37D1-47B9-B945-915328D292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Slide Number Placeholder 3"/>
          <p:cNvSpPr>
            <a:spLocks noGrp="1"/>
          </p:cNvSpPr>
          <p:nvPr>
            <p:ph type="sldNum" sz="quarter" idx="12"/>
          </p:nvPr>
        </p:nvSpPr>
        <p:spPr>
          <a:xfrm>
            <a:off x="7576075" y="6415760"/>
            <a:ext cx="759278" cy="273844"/>
          </a:xfrm>
        </p:spPr>
        <p:txBody>
          <a:bodyPr>
            <a:normAutofit/>
          </a:bodyPr>
          <a:lstStyle/>
          <a:p>
            <a:pPr>
              <a:spcAft>
                <a:spcPts val="600"/>
              </a:spcAft>
            </a:pPr>
            <a:fld id="{BA4BD403-32A3-456F-9E42-157C52AD5E0F}" type="slidenum">
              <a:rPr lang="en-US" sz="920">
                <a:solidFill>
                  <a:srgbClr val="FFFFFF"/>
                </a:solidFill>
              </a:rPr>
              <a:pPr>
                <a:spcAft>
                  <a:spcPts val="600"/>
                </a:spcAft>
              </a:pPr>
              <a:t>5</a:t>
            </a:fld>
            <a:endParaRPr lang="en-US" sz="920">
              <a:solidFill>
                <a:srgbClr val="FFFFFF"/>
              </a:solidFill>
            </a:endParaRPr>
          </a:p>
        </p:txBody>
      </p:sp>
      <p:sp>
        <p:nvSpPr>
          <p:cNvPr id="5" name="Rectangle: Rounded Corners 4">
            <a:extLst>
              <a:ext uri="{FF2B5EF4-FFF2-40B4-BE49-F238E27FC236}">
                <a16:creationId xmlns:a16="http://schemas.microsoft.com/office/drawing/2014/main" id="{3517EA66-EE04-44D2-9903-62961C562292}"/>
              </a:ext>
            </a:extLst>
          </p:cNvPr>
          <p:cNvSpPr/>
          <p:nvPr/>
        </p:nvSpPr>
        <p:spPr>
          <a:xfrm>
            <a:off x="1748542" y="4558991"/>
            <a:ext cx="4864786" cy="220717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spcAft>
                <a:spcPts val="600"/>
              </a:spcAft>
              <a:buFont typeface="Wingdings"/>
              <a:buChar char="v"/>
            </a:pPr>
            <a:r>
              <a:rPr lang="en-US" b="1">
                <a:solidFill>
                  <a:schemeClr val="tx1"/>
                </a:solidFill>
                <a:cs typeface="Calibri"/>
              </a:rPr>
              <a:t>According to the CDC, 1.7 million adults in the U.S. each year develop sepsis. </a:t>
            </a:r>
          </a:p>
          <a:p>
            <a:pPr marL="285750" indent="-285750" algn="ctr">
              <a:spcAft>
                <a:spcPts val="600"/>
              </a:spcAft>
              <a:buFont typeface="Wingdings"/>
              <a:buChar char="v"/>
            </a:pPr>
            <a:r>
              <a:rPr lang="en-US" b="1">
                <a:solidFill>
                  <a:schemeClr val="tx1"/>
                </a:solidFill>
                <a:cs typeface="Calibri"/>
              </a:rPr>
              <a:t>270,000 people die each year from sepsis</a:t>
            </a:r>
          </a:p>
          <a:p>
            <a:pPr marL="285750" indent="-285750" algn="ctr">
              <a:spcAft>
                <a:spcPts val="600"/>
              </a:spcAft>
              <a:buFont typeface="Wingdings"/>
              <a:buChar char="v"/>
            </a:pPr>
            <a:r>
              <a:rPr lang="en-US" b="1">
                <a:solidFill>
                  <a:schemeClr val="tx1"/>
                </a:solidFill>
                <a:cs typeface="Calibri"/>
              </a:rPr>
              <a:t>1 out of 3 people who die in the hospital have sepsis</a:t>
            </a:r>
          </a:p>
          <a:p>
            <a:pPr marL="285750" indent="-285750" algn="ctr">
              <a:spcAft>
                <a:spcPts val="600"/>
              </a:spcAft>
              <a:buFont typeface="Wingdings"/>
              <a:buChar char="v"/>
            </a:pPr>
            <a:endParaRPr lang="en-US" b="1">
              <a:solidFill>
                <a:schemeClr val="tx1"/>
              </a:solidFill>
              <a:cs typeface="Calibri"/>
            </a:endParaRPr>
          </a:p>
          <a:p>
            <a:pPr algn="ctr">
              <a:spcAft>
                <a:spcPts val="600"/>
              </a:spcAft>
            </a:pPr>
            <a:r>
              <a:rPr lang="en-US" b="1">
                <a:solidFill>
                  <a:schemeClr val="tx1"/>
                </a:solidFill>
                <a:cs typeface="Calibri"/>
              </a:rPr>
              <a:t>(CDC, 2020)</a:t>
            </a:r>
          </a:p>
        </p:txBody>
      </p:sp>
    </p:spTree>
    <p:extLst>
      <p:ext uri="{BB962C8B-B14F-4D97-AF65-F5344CB8AC3E}">
        <p14:creationId xmlns:p14="http://schemas.microsoft.com/office/powerpoint/2010/main" val="333005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23392"/>
            <a:ext cx="2522980" cy="1607060"/>
          </a:xfrm>
          <a:noFill/>
          <a:ln w="19050">
            <a:solidFill>
              <a:schemeClr val="tx1"/>
            </a:solidFill>
          </a:ln>
        </p:spPr>
        <p:txBody>
          <a:bodyPr vert="horz" wrap="square" lIns="91440" tIns="45720" rIns="91440" bIns="45720" rtlCol="0" anchor="ctr">
            <a:normAutofit/>
          </a:bodyPr>
          <a:lstStyle/>
          <a:p>
            <a:pPr algn="ctr" defTabSz="914400"/>
            <a:r>
              <a:rPr lang="en-US" sz="3200" b="1" kern="1200">
                <a:latin typeface="+mj-lt"/>
                <a:ea typeface="+mj-ea"/>
                <a:cs typeface="+mj-cs"/>
              </a:rPr>
              <a:t>Signs and Symptoms</a:t>
            </a:r>
            <a:br>
              <a:rPr lang="en-US" sz="2400" kern="1200"/>
            </a:br>
            <a:endParaRPr lang="en-US" sz="2400" kern="1200">
              <a:solidFill>
                <a:schemeClr val="tx1"/>
              </a:solidFill>
              <a:latin typeface="+mj-lt"/>
              <a:ea typeface="+mj-ea"/>
              <a:cs typeface="+mj-cs"/>
            </a:endParaRPr>
          </a:p>
        </p:txBody>
      </p:sp>
      <p:sp>
        <p:nvSpPr>
          <p:cNvPr id="4" name="TextBox 3"/>
          <p:cNvSpPr txBox="1"/>
          <p:nvPr/>
        </p:nvSpPr>
        <p:spPr>
          <a:xfrm>
            <a:off x="482601" y="2360187"/>
            <a:ext cx="2750317" cy="4148153"/>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400"/>
              <a:t>Confusion</a:t>
            </a:r>
            <a:endParaRPr lang="en-US" sz="1400">
              <a:cs typeface="Calibri"/>
            </a:endParaRPr>
          </a:p>
          <a:p>
            <a:pPr indent="-228600">
              <a:lnSpc>
                <a:spcPct val="90000"/>
              </a:lnSpc>
              <a:spcAft>
                <a:spcPts val="600"/>
              </a:spcAft>
              <a:buFont typeface="Arial" panose="020B0604020202020204" pitchFamily="34" charset="0"/>
              <a:buChar char="•"/>
            </a:pPr>
            <a:r>
              <a:rPr lang="en-US" sz="1400"/>
              <a:t>Short of breath</a:t>
            </a:r>
            <a:endParaRPr lang="en-US" sz="1400">
              <a:cs typeface="Calibri"/>
            </a:endParaRPr>
          </a:p>
          <a:p>
            <a:pPr indent="-228600">
              <a:lnSpc>
                <a:spcPct val="90000"/>
              </a:lnSpc>
              <a:spcAft>
                <a:spcPts val="600"/>
              </a:spcAft>
              <a:buFont typeface="Arial" panose="020B0604020202020204" pitchFamily="34" charset="0"/>
              <a:buChar char="•"/>
            </a:pPr>
            <a:r>
              <a:rPr lang="en-US" sz="1400"/>
              <a:t>Increased heart rate</a:t>
            </a:r>
            <a:endParaRPr lang="en-US" sz="1400">
              <a:cs typeface="Calibri"/>
            </a:endParaRPr>
          </a:p>
          <a:p>
            <a:pPr indent="-228600">
              <a:lnSpc>
                <a:spcPct val="90000"/>
              </a:lnSpc>
              <a:spcAft>
                <a:spcPts val="600"/>
              </a:spcAft>
              <a:buFont typeface="Arial" panose="020B0604020202020204" pitchFamily="34" charset="0"/>
              <a:buChar char="•"/>
            </a:pPr>
            <a:r>
              <a:rPr lang="en-US" sz="1400"/>
              <a:t>Blood Pressure Systolic less than  100mm Hg</a:t>
            </a:r>
            <a:endParaRPr lang="en-US" sz="1400">
              <a:cs typeface="Calibri"/>
            </a:endParaRPr>
          </a:p>
          <a:p>
            <a:pPr indent="-228600">
              <a:lnSpc>
                <a:spcPct val="90000"/>
              </a:lnSpc>
              <a:spcAft>
                <a:spcPts val="600"/>
              </a:spcAft>
              <a:buFont typeface="Arial" panose="020B0604020202020204" pitchFamily="34" charset="0"/>
              <a:buChar char="•"/>
            </a:pPr>
            <a:r>
              <a:rPr lang="en-US" sz="1400"/>
              <a:t>Fever</a:t>
            </a:r>
            <a:endParaRPr lang="en-US" sz="1400">
              <a:cs typeface="Calibri"/>
            </a:endParaRPr>
          </a:p>
          <a:p>
            <a:pPr indent="-228600">
              <a:lnSpc>
                <a:spcPct val="90000"/>
              </a:lnSpc>
              <a:spcAft>
                <a:spcPts val="600"/>
              </a:spcAft>
              <a:buFont typeface="Arial" panose="020B0604020202020204" pitchFamily="34" charset="0"/>
              <a:buChar char="•"/>
            </a:pPr>
            <a:r>
              <a:rPr lang="en-US" sz="1400"/>
              <a:t>Shivering</a:t>
            </a:r>
            <a:endParaRPr lang="en-US" sz="1400">
              <a:cs typeface="Calibri"/>
            </a:endParaRPr>
          </a:p>
          <a:p>
            <a:pPr indent="-228600">
              <a:lnSpc>
                <a:spcPct val="90000"/>
              </a:lnSpc>
              <a:spcAft>
                <a:spcPts val="600"/>
              </a:spcAft>
              <a:buFont typeface="Arial" panose="020B0604020202020204" pitchFamily="34" charset="0"/>
              <a:buChar char="•"/>
            </a:pPr>
            <a:r>
              <a:rPr lang="en-US" sz="1400"/>
              <a:t>Feeling cold</a:t>
            </a:r>
            <a:endParaRPr lang="en-US" sz="1400">
              <a:cs typeface="Calibri"/>
            </a:endParaRPr>
          </a:p>
          <a:p>
            <a:pPr indent="-228600">
              <a:lnSpc>
                <a:spcPct val="90000"/>
              </a:lnSpc>
              <a:spcAft>
                <a:spcPts val="600"/>
              </a:spcAft>
              <a:buFont typeface="Arial" panose="020B0604020202020204" pitchFamily="34" charset="0"/>
              <a:buChar char="•"/>
            </a:pPr>
            <a:r>
              <a:rPr lang="en-US" sz="1400"/>
              <a:t>Extreme Pain</a:t>
            </a:r>
            <a:endParaRPr lang="en-US" sz="1400">
              <a:cs typeface="Calibri"/>
            </a:endParaRPr>
          </a:p>
          <a:p>
            <a:pPr indent="-228600">
              <a:lnSpc>
                <a:spcPct val="90000"/>
              </a:lnSpc>
              <a:spcAft>
                <a:spcPts val="600"/>
              </a:spcAft>
              <a:buFont typeface="Arial" panose="020B0604020202020204" pitchFamily="34" charset="0"/>
              <a:buChar char="•"/>
            </a:pPr>
            <a:r>
              <a:rPr lang="en-US" sz="1400"/>
              <a:t>Discomfort</a:t>
            </a:r>
            <a:endParaRPr lang="en-US" sz="1400">
              <a:cs typeface="Calibri"/>
            </a:endParaRPr>
          </a:p>
          <a:p>
            <a:pPr indent="-228600">
              <a:lnSpc>
                <a:spcPct val="90000"/>
              </a:lnSpc>
              <a:spcAft>
                <a:spcPts val="600"/>
              </a:spcAft>
              <a:buFont typeface="Arial" panose="020B0604020202020204" pitchFamily="34" charset="0"/>
              <a:buChar char="•"/>
            </a:pPr>
            <a:r>
              <a:rPr lang="en-US" sz="1400"/>
              <a:t>Clammy, sweaty skin</a:t>
            </a:r>
            <a:endParaRPr lang="en-US" sz="1400">
              <a:cs typeface="Calibri"/>
            </a:endParaRPr>
          </a:p>
          <a:p>
            <a:pPr indent="-228600">
              <a:lnSpc>
                <a:spcPct val="90000"/>
              </a:lnSpc>
              <a:spcAft>
                <a:spcPts val="600"/>
              </a:spcAft>
              <a:buFont typeface="Arial" panose="020B0604020202020204" pitchFamily="34" charset="0"/>
              <a:buChar char="•"/>
            </a:pPr>
            <a:r>
              <a:rPr lang="en-US" sz="1400"/>
              <a:t>Decreased urine output</a:t>
            </a:r>
            <a:endParaRPr lang="en-US" sz="1400">
              <a:cs typeface="Calibri"/>
            </a:endParaRPr>
          </a:p>
          <a:p>
            <a:pPr indent="-228600">
              <a:lnSpc>
                <a:spcPct val="90000"/>
              </a:lnSpc>
              <a:spcAft>
                <a:spcPts val="600"/>
              </a:spcAft>
              <a:buFont typeface="Arial" panose="020B0604020202020204" pitchFamily="34" charset="0"/>
              <a:buChar char="•"/>
            </a:pPr>
            <a:r>
              <a:rPr lang="en-US" sz="1400"/>
              <a:t>Skin rash</a:t>
            </a:r>
            <a:endParaRPr lang="en-US" sz="1400">
              <a:cs typeface="Calibri"/>
            </a:endParaRPr>
          </a:p>
          <a:p>
            <a:pPr>
              <a:lnSpc>
                <a:spcPct val="90000"/>
              </a:lnSpc>
              <a:spcAft>
                <a:spcPts val="600"/>
              </a:spcAft>
            </a:pPr>
            <a:endParaRPr lang="en-US" sz="1400"/>
          </a:p>
          <a:p>
            <a:pPr>
              <a:lnSpc>
                <a:spcPct val="90000"/>
              </a:lnSpc>
              <a:spcAft>
                <a:spcPts val="600"/>
              </a:spcAft>
            </a:pPr>
            <a:r>
              <a:rPr lang="en-US" sz="1400"/>
              <a:t>  (Mayo Clinic, 2018) and</a:t>
            </a:r>
            <a:endParaRPr lang="en-US" sz="1400">
              <a:cs typeface="Calibri"/>
            </a:endParaRPr>
          </a:p>
          <a:p>
            <a:pPr>
              <a:lnSpc>
                <a:spcPct val="90000"/>
              </a:lnSpc>
              <a:spcAft>
                <a:spcPts val="600"/>
              </a:spcAft>
            </a:pPr>
            <a:r>
              <a:rPr lang="en-US" sz="1400"/>
              <a:t>    (Johns Hopkins, n.d.)</a:t>
            </a:r>
            <a:endParaRPr lang="en-US" sz="1400">
              <a:cs typeface="Calibri"/>
            </a:endParaRPr>
          </a:p>
          <a:p>
            <a:pPr indent="-228600">
              <a:lnSpc>
                <a:spcPct val="90000"/>
              </a:lnSpc>
              <a:spcAft>
                <a:spcPts val="600"/>
              </a:spcAft>
              <a:buFont typeface="Arial" panose="020B0604020202020204" pitchFamily="34" charset="0"/>
              <a:buChar char="•"/>
            </a:pPr>
            <a:endParaRPr lang="en-US" sz="900"/>
          </a:p>
        </p:txBody>
      </p:sp>
      <p:pic>
        <p:nvPicPr>
          <p:cNvPr id="5" name="Picture 5">
            <a:extLst>
              <a:ext uri="{FF2B5EF4-FFF2-40B4-BE49-F238E27FC236}">
                <a16:creationId xmlns:a16="http://schemas.microsoft.com/office/drawing/2014/main" id="{D748B1ED-BE75-4E97-9C47-9E7AA053B213}"/>
              </a:ext>
            </a:extLst>
          </p:cNvPr>
          <p:cNvPicPr>
            <a:picLocks noChangeAspect="1"/>
          </p:cNvPicPr>
          <p:nvPr/>
        </p:nvPicPr>
        <p:blipFill>
          <a:blip r:embed="rId2"/>
          <a:stretch>
            <a:fillRect/>
          </a:stretch>
        </p:blipFill>
        <p:spPr>
          <a:xfrm>
            <a:off x="4074361" y="1171956"/>
            <a:ext cx="4688077" cy="4252183"/>
          </a:xfrm>
          <a:prstGeom prst="rect">
            <a:avLst/>
          </a:prstGeom>
        </p:spPr>
      </p:pic>
      <p:sp>
        <p:nvSpPr>
          <p:cNvPr id="3" name="Slide Number Placeholder 2"/>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BA4BD403-32A3-456F-9E42-157C52AD5E0F}" type="slidenum">
              <a:rPr lang="en-US" sz="1200" smtClean="0"/>
              <a:pPr>
                <a:spcAft>
                  <a:spcPts val="600"/>
                </a:spcAft>
              </a:pPr>
              <a:t>6</a:t>
            </a:fld>
            <a:endParaRPr lang="en-US" sz="1200"/>
          </a:p>
        </p:txBody>
      </p:sp>
      <p:sp>
        <p:nvSpPr>
          <p:cNvPr id="9" name="TextBox 8">
            <a:extLst>
              <a:ext uri="{FF2B5EF4-FFF2-40B4-BE49-F238E27FC236}">
                <a16:creationId xmlns:a16="http://schemas.microsoft.com/office/drawing/2014/main" id="{9EFA2E1C-C212-4DBB-B498-6D616C867303}"/>
              </a:ext>
            </a:extLst>
          </p:cNvPr>
          <p:cNvSpPr txBox="1"/>
          <p:nvPr/>
        </p:nvSpPr>
        <p:spPr>
          <a:xfrm>
            <a:off x="7022503" y="558270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(CDC, 2019)</a:t>
            </a:r>
          </a:p>
        </p:txBody>
      </p:sp>
    </p:spTree>
    <p:extLst>
      <p:ext uri="{BB962C8B-B14F-4D97-AF65-F5344CB8AC3E}">
        <p14:creationId xmlns:p14="http://schemas.microsoft.com/office/powerpoint/2010/main" val="39314234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latin typeface="Arial Black" panose="020B0A04020102020204" pitchFamily="34" charset="0"/>
              </a:rPr>
              <a:t>Risk factors for Sepsis</a:t>
            </a:r>
          </a:p>
        </p:txBody>
      </p:sp>
      <p:sp>
        <p:nvSpPr>
          <p:cNvPr id="6" name="Content Placeholder 5"/>
          <p:cNvSpPr>
            <a:spLocks noGrp="1"/>
          </p:cNvSpPr>
          <p:nvPr>
            <p:ph idx="1"/>
          </p:nvPr>
        </p:nvSpPr>
        <p:spPr>
          <a:xfrm>
            <a:off x="4567930" y="801866"/>
            <a:ext cx="3979563" cy="5230634"/>
          </a:xfrm>
        </p:spPr>
        <p:txBody>
          <a:bodyPr vert="horz" lIns="91440" tIns="45720" rIns="91440" bIns="45720" rtlCol="0" anchor="ctr">
            <a:noAutofit/>
          </a:bodyPr>
          <a:lstStyle/>
          <a:p>
            <a:r>
              <a:rPr lang="en-US" sz="2000">
                <a:solidFill>
                  <a:srgbClr val="000000"/>
                </a:solidFill>
                <a:latin typeface="Arial"/>
                <a:cs typeface="Arial"/>
              </a:rPr>
              <a:t>People 65years and older</a:t>
            </a:r>
          </a:p>
          <a:p>
            <a:r>
              <a:rPr lang="en-US" sz="2000">
                <a:solidFill>
                  <a:srgbClr val="000000"/>
                </a:solidFill>
                <a:latin typeface="Arial"/>
                <a:cs typeface="Arial"/>
              </a:rPr>
              <a:t>Chronic conditions such as diabetes, cancer, kidney disease, lung disease, bacteremia</a:t>
            </a:r>
          </a:p>
          <a:p>
            <a:r>
              <a:rPr lang="en-US" sz="2000">
                <a:solidFill>
                  <a:srgbClr val="000000"/>
                </a:solidFill>
                <a:latin typeface="Arial"/>
                <a:cs typeface="Arial"/>
              </a:rPr>
              <a:t>Weak immune system</a:t>
            </a:r>
          </a:p>
          <a:p>
            <a:r>
              <a:rPr lang="en-US" sz="2000">
                <a:solidFill>
                  <a:srgbClr val="000000"/>
                </a:solidFill>
                <a:latin typeface="Arial"/>
                <a:cs typeface="Calibri"/>
              </a:rPr>
              <a:t>Diabetes</a:t>
            </a:r>
          </a:p>
          <a:p>
            <a:r>
              <a:rPr lang="en-US" sz="2000">
                <a:solidFill>
                  <a:srgbClr val="000000"/>
                </a:solidFill>
                <a:latin typeface="Arial"/>
                <a:cs typeface="Calibri"/>
              </a:rPr>
              <a:t>Cirrhosis</a:t>
            </a:r>
          </a:p>
          <a:p>
            <a:r>
              <a:rPr lang="en-US" sz="2000">
                <a:solidFill>
                  <a:srgbClr val="000000"/>
                </a:solidFill>
                <a:latin typeface="Arial"/>
                <a:cs typeface="Calibri"/>
              </a:rPr>
              <a:t>Already in the ICU/very sick (Intensive Care Unit)</a:t>
            </a:r>
            <a:endParaRPr lang="en-US" sz="2000">
              <a:solidFill>
                <a:srgbClr val="000000"/>
              </a:solidFill>
              <a:latin typeface="Arial"/>
              <a:cs typeface="Arial"/>
            </a:endParaRPr>
          </a:p>
          <a:p>
            <a:r>
              <a:rPr lang="en-US" sz="2000">
                <a:solidFill>
                  <a:srgbClr val="000000"/>
                </a:solidFill>
                <a:latin typeface="Arial"/>
                <a:cs typeface="Arial"/>
              </a:rPr>
              <a:t>Children younger than 1yr old </a:t>
            </a:r>
          </a:p>
          <a:p>
            <a:r>
              <a:rPr lang="en-US" sz="2000">
                <a:solidFill>
                  <a:srgbClr val="000000"/>
                </a:solidFill>
                <a:latin typeface="Arial"/>
                <a:cs typeface="Calibri"/>
              </a:rPr>
              <a:t>Wounds, injuries, or burns</a:t>
            </a:r>
            <a:endParaRPr lang="en-US" sz="2000">
              <a:solidFill>
                <a:srgbClr val="000000"/>
              </a:solidFill>
              <a:latin typeface="Arial"/>
              <a:cs typeface="Arial"/>
            </a:endParaRPr>
          </a:p>
          <a:p>
            <a:r>
              <a:rPr lang="en-US" sz="2000">
                <a:solidFill>
                  <a:srgbClr val="000000"/>
                </a:solidFill>
                <a:latin typeface="Arial"/>
                <a:cs typeface="Arial"/>
              </a:rPr>
              <a:t>Organ transplants</a:t>
            </a:r>
          </a:p>
          <a:p>
            <a:r>
              <a:rPr lang="en-US" sz="2000">
                <a:solidFill>
                  <a:srgbClr val="000000"/>
                </a:solidFill>
                <a:latin typeface="Arial"/>
                <a:cs typeface="Calibri"/>
              </a:rPr>
              <a:t>Invasive devices presents (catheters, breathing tubes)</a:t>
            </a:r>
            <a:endParaRPr lang="en-US" sz="2000">
              <a:solidFill>
                <a:srgbClr val="000000"/>
              </a:solidFill>
              <a:latin typeface="Arial"/>
              <a:cs typeface="Arial"/>
            </a:endParaRPr>
          </a:p>
          <a:p>
            <a:r>
              <a:rPr lang="en-US" sz="2000">
                <a:solidFill>
                  <a:srgbClr val="000000"/>
                </a:solidFill>
                <a:latin typeface="Arial"/>
                <a:cs typeface="Calibri"/>
              </a:rPr>
              <a:t>Has previously received antibiotics and/or corticosteroids</a:t>
            </a:r>
            <a:endParaRPr lang="en-US" sz="2000">
              <a:solidFill>
                <a:srgbClr val="000000"/>
              </a:solidFill>
              <a:latin typeface="Arial"/>
              <a:cs typeface="Arial"/>
            </a:endParaRPr>
          </a:p>
          <a:p>
            <a:r>
              <a:rPr lang="en-US" sz="2000">
                <a:solidFill>
                  <a:srgbClr val="000000"/>
                </a:solidFill>
                <a:latin typeface="Arial"/>
                <a:cs typeface="Arial"/>
              </a:rPr>
              <a:t>(Mayo Clinic, 2018)</a:t>
            </a:r>
          </a:p>
        </p:txBody>
      </p:sp>
      <p:sp>
        <p:nvSpPr>
          <p:cNvPr id="3" name="Slide Number Placeholder 2"/>
          <p:cNvSpPr>
            <a:spLocks noGrp="1"/>
          </p:cNvSpPr>
          <p:nvPr>
            <p:ph type="sldNum" sz="quarter" idx="12"/>
          </p:nvPr>
        </p:nvSpPr>
        <p:spPr>
          <a:xfrm>
            <a:off x="8119447" y="6223702"/>
            <a:ext cx="428046" cy="314067"/>
          </a:xfrm>
        </p:spPr>
        <p:txBody>
          <a:bodyPr>
            <a:normAutofit/>
          </a:bodyPr>
          <a:lstStyle/>
          <a:p>
            <a:pPr>
              <a:spcAft>
                <a:spcPts val="600"/>
              </a:spcAft>
            </a:pPr>
            <a:fld id="{BA4BD403-32A3-456F-9E42-157C52AD5E0F}" type="slidenum">
              <a:rPr lang="en-US">
                <a:solidFill>
                  <a:srgbClr val="898989"/>
                </a:solidFill>
              </a:rPr>
              <a:pPr>
                <a:spcAft>
                  <a:spcPts val="600"/>
                </a:spcAft>
              </a:pPr>
              <a:t>7</a:t>
            </a:fld>
            <a:endParaRPr lang="en-US">
              <a:solidFill>
                <a:srgbClr val="898989"/>
              </a:solidFill>
            </a:endParaRPr>
          </a:p>
        </p:txBody>
      </p:sp>
    </p:spTree>
    <p:extLst>
      <p:ext uri="{BB962C8B-B14F-4D97-AF65-F5344CB8AC3E}">
        <p14:creationId xmlns:p14="http://schemas.microsoft.com/office/powerpoint/2010/main" val="106011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89" y="4771"/>
            <a:ext cx="7886700" cy="1325563"/>
          </a:xfrm>
        </p:spPr>
        <p:txBody>
          <a:bodyPr/>
          <a:lstStyle/>
          <a:p>
            <a:r>
              <a:rPr lang="en-US">
                <a:latin typeface="Arial Black"/>
              </a:rPr>
              <a:t>Diagnosing Sepsis</a:t>
            </a:r>
            <a:endParaRPr lang="en-US">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BA4BD403-32A3-456F-9E42-157C52AD5E0F}" type="slidenum">
              <a:rPr lang="en-US" smtClean="0"/>
              <a:t>8</a:t>
            </a:fld>
            <a:endParaRPr lang="en-US"/>
          </a:p>
        </p:txBody>
      </p:sp>
      <p:sp>
        <p:nvSpPr>
          <p:cNvPr id="5" name="TextBox 4"/>
          <p:cNvSpPr txBox="1"/>
          <p:nvPr/>
        </p:nvSpPr>
        <p:spPr>
          <a:xfrm>
            <a:off x="110228" y="1851276"/>
            <a:ext cx="4364847" cy="3416320"/>
          </a:xfrm>
          <a:prstGeom prst="rect">
            <a:avLst/>
          </a:prstGeom>
          <a:noFill/>
        </p:spPr>
        <p:txBody>
          <a:bodyPr wrap="square" rtlCol="0" anchor="t">
            <a:spAutoFit/>
          </a:bodyPr>
          <a:lstStyle/>
          <a:p>
            <a:r>
              <a:rPr lang="en-US" b="1">
                <a:latin typeface="Arial"/>
                <a:cs typeface="Arial"/>
              </a:rPr>
              <a:t>BLOOD TEST</a:t>
            </a:r>
            <a:r>
              <a:rPr lang="en-US">
                <a:latin typeface="Arial"/>
                <a:cs typeface="Arial"/>
              </a:rPr>
              <a:t>: look for the following  information:</a:t>
            </a:r>
          </a:p>
          <a:p>
            <a:pPr marL="285750" indent="-285750">
              <a:buFont typeface="Wingdings"/>
              <a:buChar char="ü"/>
            </a:pPr>
            <a:r>
              <a:rPr lang="en-US">
                <a:latin typeface="Arial"/>
                <a:cs typeface="Arial"/>
              </a:rPr>
              <a:t>Infection-</a:t>
            </a:r>
            <a:r>
              <a:rPr lang="en-US">
                <a:latin typeface="Arial"/>
                <a:cs typeface="Calibri"/>
              </a:rPr>
              <a:t>A high or low white blood cell count. A blood culture that is positive for infection.</a:t>
            </a:r>
            <a:endParaRPr lang="en-US">
              <a:latin typeface="Arial"/>
              <a:ea typeface="+mn-lt"/>
              <a:cs typeface="+mn-lt"/>
            </a:endParaRPr>
          </a:p>
          <a:p>
            <a:pPr marL="285750" indent="-285750">
              <a:buFont typeface="Wingdings"/>
              <a:buChar char="ü"/>
            </a:pPr>
            <a:r>
              <a:rPr lang="en-US">
                <a:latin typeface="Arial"/>
                <a:cs typeface="Calibri"/>
              </a:rPr>
              <a:t>Abnormal kidney or liver function.</a:t>
            </a:r>
            <a:endParaRPr lang="en-US">
              <a:latin typeface="Arial"/>
              <a:ea typeface="+mn-lt"/>
              <a:cs typeface="+mn-lt"/>
            </a:endParaRPr>
          </a:p>
          <a:p>
            <a:pPr marL="285750" indent="-285750">
              <a:buFont typeface="Wingdings"/>
              <a:buChar char="ü"/>
            </a:pPr>
            <a:r>
              <a:rPr lang="en-US">
                <a:latin typeface="Arial"/>
                <a:cs typeface="Arial"/>
              </a:rPr>
              <a:t>Clotting issues. Low platelet count</a:t>
            </a:r>
            <a:endParaRPr lang="en-US">
              <a:latin typeface="Arial"/>
              <a:cs typeface="Calibri"/>
            </a:endParaRPr>
          </a:p>
          <a:p>
            <a:pPr marL="285750" indent="-285750">
              <a:buFont typeface="Wingdings"/>
              <a:buChar char="ü"/>
            </a:pPr>
            <a:r>
              <a:rPr lang="en-US">
                <a:latin typeface="Arial"/>
                <a:cs typeface="Arial"/>
              </a:rPr>
              <a:t>Blood oxygen levels.</a:t>
            </a:r>
          </a:p>
          <a:p>
            <a:pPr marL="285750" indent="-285750">
              <a:buFont typeface="Wingdings"/>
              <a:buChar char="ü"/>
            </a:pPr>
            <a:r>
              <a:rPr lang="en-US">
                <a:latin typeface="Arial"/>
                <a:cs typeface="Arial"/>
              </a:rPr>
              <a:t>Electrolyte imbalances (</a:t>
            </a:r>
            <a:r>
              <a:rPr lang="en-US">
                <a:latin typeface="Arial"/>
                <a:cs typeface="Calibri"/>
              </a:rPr>
              <a:t>Acidosis -too much acid in the blood).</a:t>
            </a:r>
            <a:endParaRPr lang="en-US">
              <a:latin typeface="Arial"/>
              <a:ea typeface="+mn-lt"/>
              <a:cs typeface="+mn-lt"/>
            </a:endParaRPr>
          </a:p>
          <a:p>
            <a:pPr marL="285750" indent="-285750">
              <a:buFont typeface="Wingdings"/>
              <a:buChar char="ü"/>
            </a:pPr>
            <a:endParaRPr lang="en-US">
              <a:latin typeface="Arial"/>
              <a:cs typeface="Arial"/>
            </a:endParaRPr>
          </a:p>
          <a:p>
            <a:pPr marL="285750" indent="-285750">
              <a:buFont typeface="Wingdings"/>
              <a:buChar char="ü"/>
            </a:pPr>
            <a:endParaRPr lang="en-US">
              <a:latin typeface="Arial"/>
              <a:cs typeface="Arial"/>
            </a:endParaRPr>
          </a:p>
        </p:txBody>
      </p:sp>
      <p:sp>
        <p:nvSpPr>
          <p:cNvPr id="6" name="TextBox 5"/>
          <p:cNvSpPr txBox="1"/>
          <p:nvPr/>
        </p:nvSpPr>
        <p:spPr>
          <a:xfrm>
            <a:off x="4360943" y="1326497"/>
            <a:ext cx="4286915" cy="2585323"/>
          </a:xfrm>
          <a:prstGeom prst="rect">
            <a:avLst/>
          </a:prstGeom>
          <a:noFill/>
        </p:spPr>
        <p:txBody>
          <a:bodyPr wrap="square" rtlCol="0" anchor="t">
            <a:spAutoFit/>
          </a:bodyPr>
          <a:lstStyle/>
          <a:p>
            <a:r>
              <a:rPr lang="en-US" b="1">
                <a:latin typeface="Arial"/>
                <a:cs typeface="Arial"/>
              </a:rPr>
              <a:t>IMAGING</a:t>
            </a:r>
            <a:r>
              <a:rPr lang="en-US">
                <a:latin typeface="Arial"/>
                <a:cs typeface="Arial"/>
              </a:rPr>
              <a:t>:</a:t>
            </a:r>
          </a:p>
          <a:p>
            <a:pPr marL="285750" indent="-285750">
              <a:buFont typeface="Wingdings"/>
              <a:buChar char="§"/>
            </a:pPr>
            <a:r>
              <a:rPr lang="en-US">
                <a:latin typeface="Arial"/>
                <a:cs typeface="Arial"/>
              </a:rPr>
              <a:t>X-ray: to check lungs for pneumonia.</a:t>
            </a:r>
          </a:p>
          <a:p>
            <a:pPr marL="285750" indent="-285750">
              <a:buFont typeface="Wingdings"/>
              <a:buChar char="§"/>
            </a:pPr>
            <a:r>
              <a:rPr lang="en-US">
                <a:latin typeface="Arial"/>
                <a:cs typeface="Arial"/>
              </a:rPr>
              <a:t>CT Scan: infections in the pancreas and appendix are easier to visualize by CT.</a:t>
            </a:r>
          </a:p>
          <a:p>
            <a:pPr marL="285750" indent="-285750">
              <a:buFont typeface="Wingdings"/>
              <a:buChar char="§"/>
            </a:pPr>
            <a:r>
              <a:rPr lang="en-US">
                <a:latin typeface="Arial"/>
                <a:cs typeface="Arial"/>
              </a:rPr>
              <a:t>Ultrasound: gallbladder and ovaries are easily identified.</a:t>
            </a:r>
          </a:p>
          <a:p>
            <a:pPr marL="285750" indent="-285750">
              <a:buFont typeface="Wingdings"/>
              <a:buChar char="§"/>
            </a:pPr>
            <a:r>
              <a:rPr lang="en-US">
                <a:latin typeface="Arial"/>
                <a:cs typeface="Arial"/>
              </a:rPr>
              <a:t>MRI: identify infections in the soft tissues.              (Mayo Clinic, 2018).</a:t>
            </a:r>
          </a:p>
        </p:txBody>
      </p:sp>
      <p:sp>
        <p:nvSpPr>
          <p:cNvPr id="7" name="TextBox 6"/>
          <p:cNvSpPr txBox="1"/>
          <p:nvPr/>
        </p:nvSpPr>
        <p:spPr>
          <a:xfrm>
            <a:off x="4365155" y="4032745"/>
            <a:ext cx="3858290" cy="2585323"/>
          </a:xfrm>
          <a:prstGeom prst="rect">
            <a:avLst/>
          </a:prstGeom>
          <a:noFill/>
        </p:spPr>
        <p:txBody>
          <a:bodyPr wrap="square" rtlCol="0" anchor="t">
            <a:spAutoFit/>
          </a:bodyPr>
          <a:lstStyle/>
          <a:p>
            <a:r>
              <a:rPr lang="en-US" b="1">
                <a:latin typeface="Arial"/>
                <a:cs typeface="Arial"/>
              </a:rPr>
              <a:t>OTHER</a:t>
            </a:r>
            <a:r>
              <a:rPr lang="en-US">
                <a:latin typeface="Arial"/>
                <a:cs typeface="Arial"/>
              </a:rPr>
              <a:t>:</a:t>
            </a:r>
          </a:p>
          <a:p>
            <a:pPr marL="285750" indent="-285750">
              <a:buFont typeface="Wingdings"/>
              <a:buChar char="Ø"/>
            </a:pPr>
            <a:r>
              <a:rPr lang="en-US">
                <a:latin typeface="Arial"/>
                <a:cs typeface="Arial"/>
              </a:rPr>
              <a:t>Urinalysis- checks for bacteria in the urine.</a:t>
            </a:r>
          </a:p>
          <a:p>
            <a:pPr marL="285750" indent="-285750">
              <a:buFont typeface="Wingdings"/>
              <a:buChar char="Ø"/>
            </a:pPr>
            <a:r>
              <a:rPr lang="en-US">
                <a:latin typeface="Arial"/>
                <a:cs typeface="Arial"/>
              </a:rPr>
              <a:t>Wound drainage- a culture of drainage from open wounds to identify bacteria.</a:t>
            </a:r>
          </a:p>
          <a:p>
            <a:pPr marL="285750" indent="-285750">
              <a:buFont typeface="Wingdings"/>
              <a:buChar char="Ø"/>
            </a:pPr>
            <a:r>
              <a:rPr lang="en-US">
                <a:latin typeface="Arial"/>
                <a:cs typeface="Arial"/>
              </a:rPr>
              <a:t>Respiratory mucus- a culture of mucus coughed up to identify bacteria.</a:t>
            </a:r>
            <a:endParaRPr lang="en-US">
              <a:latin typeface="Arial"/>
              <a:cs typeface="Calibri" panose="020F0502020204030204"/>
            </a:endParaRPr>
          </a:p>
        </p:txBody>
      </p:sp>
      <p:sp>
        <p:nvSpPr>
          <p:cNvPr id="8" name="TextBox 1">
            <a:extLst>
              <a:ext uri="{FF2B5EF4-FFF2-40B4-BE49-F238E27FC236}">
                <a16:creationId xmlns:a16="http://schemas.microsoft.com/office/drawing/2014/main" id="{6D766D4B-0F4C-44EE-A845-3A9183B583AD}"/>
              </a:ext>
            </a:extLst>
          </p:cNvPr>
          <p:cNvSpPr txBox="1"/>
          <p:nvPr/>
        </p:nvSpPr>
        <p:spPr>
          <a:xfrm>
            <a:off x="6150804" y="1601325"/>
            <a:ext cx="384678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endParaRPr lang="en-US">
              <a:cs typeface="Calibri"/>
            </a:endParaRPr>
          </a:p>
        </p:txBody>
      </p:sp>
      <p:pic>
        <p:nvPicPr>
          <p:cNvPr id="10" name="Picture 10">
            <a:extLst>
              <a:ext uri="{FF2B5EF4-FFF2-40B4-BE49-F238E27FC236}">
                <a16:creationId xmlns:a16="http://schemas.microsoft.com/office/drawing/2014/main" id="{5CC959F1-FCAB-4909-B7EB-47CE0B468032}"/>
              </a:ext>
            </a:extLst>
          </p:cNvPr>
          <p:cNvPicPr>
            <a:picLocks noChangeAspect="1"/>
          </p:cNvPicPr>
          <p:nvPr/>
        </p:nvPicPr>
        <p:blipFill rotWithShape="1">
          <a:blip r:embed="rId2"/>
          <a:srcRect r="-412" b="9117"/>
          <a:stretch/>
        </p:blipFill>
        <p:spPr>
          <a:xfrm>
            <a:off x="1162144" y="4746048"/>
            <a:ext cx="2754490" cy="1822636"/>
          </a:xfrm>
          <a:prstGeom prst="rect">
            <a:avLst/>
          </a:prstGeom>
        </p:spPr>
      </p:pic>
    </p:spTree>
    <p:extLst>
      <p:ext uri="{BB962C8B-B14F-4D97-AF65-F5344CB8AC3E}">
        <p14:creationId xmlns:p14="http://schemas.microsoft.com/office/powerpoint/2010/main" val="203669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303464" cy="5105400"/>
          </a:xfrm>
        </p:spPr>
        <p:txBody>
          <a:bodyPr vert="horz" lIns="91440" tIns="45720" rIns="91440" bIns="45720" rtlCol="0" anchor="ctr">
            <a:normAutofit/>
          </a:bodyPr>
          <a:lstStyle/>
          <a:p>
            <a:pPr defTabSz="914400"/>
            <a:r>
              <a:rPr lang="en-US" sz="3600" b="1" kern="1200">
                <a:solidFill>
                  <a:srgbClr val="FFFFFF"/>
                </a:solidFill>
                <a:latin typeface="+mj-lt"/>
                <a:ea typeface="+mj-ea"/>
                <a:cs typeface="+mj-cs"/>
              </a:rPr>
              <a:t>Treatment</a:t>
            </a:r>
          </a:p>
        </p:txBody>
      </p:sp>
      <p:sp>
        <p:nvSpPr>
          <p:cNvPr id="3" name="Slide Number Placeholder 2"/>
          <p:cNvSpPr>
            <a:spLocks noGrp="1"/>
          </p:cNvSpPr>
          <p:nvPr>
            <p:ph type="sldNum" sz="quarter" idx="12"/>
          </p:nvPr>
        </p:nvSpPr>
        <p:spPr>
          <a:xfrm>
            <a:off x="7699176" y="6309360"/>
            <a:ext cx="816173" cy="365125"/>
          </a:xfrm>
        </p:spPr>
        <p:txBody>
          <a:bodyPr vert="horz" lIns="91440" tIns="45720" rIns="91440" bIns="45720" rtlCol="0" anchor="ctr">
            <a:normAutofit/>
          </a:bodyPr>
          <a:lstStyle/>
          <a:p>
            <a:pPr>
              <a:spcAft>
                <a:spcPts val="600"/>
              </a:spcAft>
            </a:pPr>
            <a:fld id="{BA4BD403-32A3-456F-9E42-157C52AD5E0F}" type="slidenum">
              <a:rPr lang="en-US" sz="1000">
                <a:solidFill>
                  <a:prstClr val="black">
                    <a:tint val="75000"/>
                  </a:prstClr>
                </a:solidFill>
              </a:rPr>
              <a:pPr>
                <a:spcAft>
                  <a:spcPts val="600"/>
                </a:spcAft>
              </a:pPr>
              <a:t>9</a:t>
            </a:fld>
            <a:endParaRPr lang="en-US" sz="1000">
              <a:solidFill>
                <a:prstClr val="black">
                  <a:tint val="75000"/>
                </a:prstClr>
              </a:solidFill>
            </a:endParaRPr>
          </a:p>
        </p:txBody>
      </p:sp>
      <p:graphicFrame>
        <p:nvGraphicFramePr>
          <p:cNvPr id="6" name="TextBox 3">
            <a:extLst>
              <a:ext uri="{FF2B5EF4-FFF2-40B4-BE49-F238E27FC236}">
                <a16:creationId xmlns:a16="http://schemas.microsoft.com/office/drawing/2014/main" id="{C4DF7FFA-3B77-48DF-A1F3-943AF720D150}"/>
              </a:ext>
            </a:extLst>
          </p:cNvPr>
          <p:cNvGraphicFramePr/>
          <p:nvPr>
            <p:extLst>
              <p:ext uri="{D42A27DB-BD31-4B8C-83A1-F6EECF244321}">
                <p14:modId xmlns:p14="http://schemas.microsoft.com/office/powerpoint/2010/main" val="1999174001"/>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345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A873F1237D914497DFA1E8D85B5035" ma:contentTypeVersion="8" ma:contentTypeDescription="Create a new document." ma:contentTypeScope="" ma:versionID="7bc88821f22741d0484bb4e627c9f83a">
  <xsd:schema xmlns:xsd="http://www.w3.org/2001/XMLSchema" xmlns:xs="http://www.w3.org/2001/XMLSchema" xmlns:p="http://schemas.microsoft.com/office/2006/metadata/properties" xmlns:ns2="ce556be0-c294-43de-afe1-0aa1eca57840" xmlns:ns3="93a2e542-a916-4ab4-932f-f5e77b65553e" targetNamespace="http://schemas.microsoft.com/office/2006/metadata/properties" ma:root="true" ma:fieldsID="8cb03586aa3d20f48565bd26e7960c17" ns2:_="" ns3:_="">
    <xsd:import namespace="ce556be0-c294-43de-afe1-0aa1eca57840"/>
    <xsd:import namespace="93a2e542-a916-4ab4-932f-f5e77b655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6be0-c294-43de-afe1-0aa1eca57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2e542-a916-4ab4-932f-f5e77b655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C9678-0292-4D5A-A471-432D3BD6BBCA}">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93a2e542-a916-4ab4-932f-f5e77b65553e"/>
    <ds:schemaRef ds:uri="ce556be0-c294-43de-afe1-0aa1eca5784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A97E9F8-782B-48F8-9115-4A29CF3DA2F2}">
  <ds:schemaRefs>
    <ds:schemaRef ds:uri="93a2e542-a916-4ab4-932f-f5e77b65553e"/>
    <ds:schemaRef ds:uri="ce556be0-c294-43de-afe1-0aa1eca578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51982B-8542-47CB-A898-2419EBD82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2498</Words>
  <Application>Microsoft Office PowerPoint</Application>
  <PresentationFormat>On-screen Show (4:3)</PresentationFormat>
  <Paragraphs>195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Sepsis Risk Awareness Tool (RAT)</vt:lpstr>
      <vt:lpstr>PowerPoint Presentation</vt:lpstr>
      <vt:lpstr>Objectives </vt:lpstr>
      <vt:lpstr>Terms and definitions</vt:lpstr>
      <vt:lpstr>What is sepsis?</vt:lpstr>
      <vt:lpstr>Signs and Symptoms </vt:lpstr>
      <vt:lpstr>Risk factors for Sepsis</vt:lpstr>
      <vt:lpstr>Diagnosing Sepsis</vt:lpstr>
      <vt:lpstr>Treatment</vt:lpstr>
      <vt:lpstr>Complications of Sepsis</vt:lpstr>
      <vt:lpstr>Prevention </vt:lpstr>
      <vt:lpstr>Importance of reporting change</vt:lpstr>
      <vt:lpstr>PowerPoint Presentation</vt:lpstr>
      <vt:lpstr>PowerPoint Presentation</vt:lpstr>
      <vt:lpstr>Case Study</vt:lpstr>
      <vt:lpstr>Apply what you’ve learned</vt:lpstr>
      <vt:lpstr>PowerPoint Presentation</vt:lpstr>
      <vt:lpstr>PowerPoint Presentation</vt:lpstr>
      <vt:lpstr>PowerPoint Presentation</vt:lpstr>
      <vt:lpstr>PowerPoint Presentation</vt:lpstr>
      <vt:lpstr>References </vt:lpstr>
      <vt:lpstr>Resources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Blevins, Melissa (DBHDS)</cp:lastModifiedBy>
  <cp:revision>9</cp:revision>
  <cp:lastPrinted>2019-09-05T19:11:00Z</cp:lastPrinted>
  <dcterms:created xsi:type="dcterms:W3CDTF">2019-09-05T17:48:22Z</dcterms:created>
  <dcterms:modified xsi:type="dcterms:W3CDTF">2020-10-29T18:47:23Z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0x01010044A873F1237D914497DFA1E8D85B5035</vt:lpwstr>
  </property>
</Properties>
</file>